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2.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4" r:id="rId1"/>
  </p:sldMasterIdLst>
  <p:notesMasterIdLst>
    <p:notesMasterId r:id="rId33"/>
  </p:notesMasterIdLst>
  <p:sldIdLst>
    <p:sldId id="256" r:id="rId2"/>
    <p:sldId id="257" r:id="rId3"/>
    <p:sldId id="300" r:id="rId4"/>
    <p:sldId id="258" r:id="rId5"/>
    <p:sldId id="259" r:id="rId6"/>
    <p:sldId id="260" r:id="rId7"/>
    <p:sldId id="261" r:id="rId8"/>
    <p:sldId id="262" r:id="rId9"/>
    <p:sldId id="290" r:id="rId10"/>
    <p:sldId id="291" r:id="rId11"/>
    <p:sldId id="292" r:id="rId12"/>
    <p:sldId id="293" r:id="rId13"/>
    <p:sldId id="294" r:id="rId14"/>
    <p:sldId id="295" r:id="rId15"/>
    <p:sldId id="296" r:id="rId16"/>
    <p:sldId id="264" r:id="rId17"/>
    <p:sldId id="297" r:id="rId18"/>
    <p:sldId id="298" r:id="rId19"/>
    <p:sldId id="265" r:id="rId20"/>
    <p:sldId id="299" r:id="rId21"/>
    <p:sldId id="279" r:id="rId22"/>
    <p:sldId id="278" r:id="rId23"/>
    <p:sldId id="282" r:id="rId24"/>
    <p:sldId id="280" r:id="rId25"/>
    <p:sldId id="288" r:id="rId26"/>
    <p:sldId id="283" r:id="rId27"/>
    <p:sldId id="285" r:id="rId28"/>
    <p:sldId id="284" r:id="rId29"/>
    <p:sldId id="286" r:id="rId30"/>
    <p:sldId id="287" r:id="rId31"/>
    <p:sldId id="289" r:id="rId3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1269" autoAdjust="0"/>
    <p:restoredTop sz="94249" autoAdjust="0"/>
  </p:normalViewPr>
  <p:slideViewPr>
    <p:cSldViewPr snapToGrid="0">
      <p:cViewPr varScale="1">
        <p:scale>
          <a:sx n="72" d="100"/>
          <a:sy n="72" d="100"/>
        </p:scale>
        <p:origin x="402"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diagrams/_rels/data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svg"/><Relationship Id="rId1" Type="http://schemas.openxmlformats.org/officeDocument/2006/relationships/image" Target="../media/image8.png"/><Relationship Id="rId4" Type="http://schemas.openxmlformats.org/officeDocument/2006/relationships/image" Target="../media/image11.svg"/></Relationships>
</file>

<file path=ppt/diagrams/_rels/data3.xml.rels><?xml version="1.0" encoding="UTF-8" standalone="yes"?>
<Relationships xmlns="http://schemas.openxmlformats.org/package/2006/relationships"><Relationship Id="rId8" Type="http://schemas.openxmlformats.org/officeDocument/2006/relationships/image" Target="../media/image19.svg"/><Relationship Id="rId3" Type="http://schemas.openxmlformats.org/officeDocument/2006/relationships/image" Target="../media/image14.png"/><Relationship Id="rId7" Type="http://schemas.openxmlformats.org/officeDocument/2006/relationships/image" Target="../media/image18.png"/><Relationship Id="rId12" Type="http://schemas.openxmlformats.org/officeDocument/2006/relationships/image" Target="../media/image23.svg"/><Relationship Id="rId2" Type="http://schemas.openxmlformats.org/officeDocument/2006/relationships/image" Target="../media/image13.svg"/><Relationship Id="rId1" Type="http://schemas.openxmlformats.org/officeDocument/2006/relationships/image" Target="../media/image12.png"/><Relationship Id="rId6" Type="http://schemas.openxmlformats.org/officeDocument/2006/relationships/image" Target="../media/image17.svg"/><Relationship Id="rId11" Type="http://schemas.openxmlformats.org/officeDocument/2006/relationships/image" Target="../media/image22.png"/><Relationship Id="rId5" Type="http://schemas.openxmlformats.org/officeDocument/2006/relationships/image" Target="../media/image16.png"/><Relationship Id="rId10" Type="http://schemas.openxmlformats.org/officeDocument/2006/relationships/image" Target="../media/image21.svg"/><Relationship Id="rId4" Type="http://schemas.openxmlformats.org/officeDocument/2006/relationships/image" Target="../media/image15.svg"/><Relationship Id="rId9" Type="http://schemas.openxmlformats.org/officeDocument/2006/relationships/image" Target="../media/image20.png"/></Relationships>
</file>

<file path=ppt/diagrams/_rels/data6.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svg"/><Relationship Id="rId1" Type="http://schemas.openxmlformats.org/officeDocument/2006/relationships/image" Target="../media/image45.png"/><Relationship Id="rId6" Type="http://schemas.openxmlformats.org/officeDocument/2006/relationships/image" Target="../media/image50.svg"/><Relationship Id="rId5" Type="http://schemas.openxmlformats.org/officeDocument/2006/relationships/image" Target="../media/image49.png"/><Relationship Id="rId4" Type="http://schemas.openxmlformats.org/officeDocument/2006/relationships/image" Target="../media/image48.svg"/></Relationships>
</file>

<file path=ppt/diagrams/_rels/data8.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53.svg"/><Relationship Id="rId1" Type="http://schemas.openxmlformats.org/officeDocument/2006/relationships/image" Target="../media/image52.png"/><Relationship Id="rId6" Type="http://schemas.openxmlformats.org/officeDocument/2006/relationships/image" Target="../media/image57.svg"/><Relationship Id="rId5" Type="http://schemas.openxmlformats.org/officeDocument/2006/relationships/image" Target="../media/image56.png"/><Relationship Id="rId4" Type="http://schemas.openxmlformats.org/officeDocument/2006/relationships/image" Target="../media/image55.svg"/></Relationships>
</file>

<file path=ppt/diagrams/_rels/drawing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svg"/><Relationship Id="rId1" Type="http://schemas.openxmlformats.org/officeDocument/2006/relationships/image" Target="../media/image8.png"/><Relationship Id="rId4" Type="http://schemas.openxmlformats.org/officeDocument/2006/relationships/image" Target="../media/image11.svg"/></Relationships>
</file>

<file path=ppt/diagrams/_rels/drawing3.xml.rels><?xml version="1.0" encoding="UTF-8" standalone="yes"?>
<Relationships xmlns="http://schemas.openxmlformats.org/package/2006/relationships"><Relationship Id="rId8" Type="http://schemas.openxmlformats.org/officeDocument/2006/relationships/image" Target="../media/image19.svg"/><Relationship Id="rId3" Type="http://schemas.openxmlformats.org/officeDocument/2006/relationships/image" Target="../media/image14.png"/><Relationship Id="rId7" Type="http://schemas.openxmlformats.org/officeDocument/2006/relationships/image" Target="../media/image18.png"/><Relationship Id="rId12" Type="http://schemas.openxmlformats.org/officeDocument/2006/relationships/image" Target="../media/image23.svg"/><Relationship Id="rId2" Type="http://schemas.openxmlformats.org/officeDocument/2006/relationships/image" Target="../media/image13.svg"/><Relationship Id="rId1" Type="http://schemas.openxmlformats.org/officeDocument/2006/relationships/image" Target="../media/image12.png"/><Relationship Id="rId6" Type="http://schemas.openxmlformats.org/officeDocument/2006/relationships/image" Target="../media/image17.svg"/><Relationship Id="rId11" Type="http://schemas.openxmlformats.org/officeDocument/2006/relationships/image" Target="../media/image22.png"/><Relationship Id="rId5" Type="http://schemas.openxmlformats.org/officeDocument/2006/relationships/image" Target="../media/image16.png"/><Relationship Id="rId10" Type="http://schemas.openxmlformats.org/officeDocument/2006/relationships/image" Target="../media/image21.svg"/><Relationship Id="rId4" Type="http://schemas.openxmlformats.org/officeDocument/2006/relationships/image" Target="../media/image15.svg"/><Relationship Id="rId9" Type="http://schemas.openxmlformats.org/officeDocument/2006/relationships/image" Target="../media/image20.png"/></Relationships>
</file>

<file path=ppt/diagrams/_rels/drawing6.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svg"/><Relationship Id="rId1" Type="http://schemas.openxmlformats.org/officeDocument/2006/relationships/image" Target="../media/image45.png"/><Relationship Id="rId6" Type="http://schemas.openxmlformats.org/officeDocument/2006/relationships/image" Target="../media/image50.svg"/><Relationship Id="rId5" Type="http://schemas.openxmlformats.org/officeDocument/2006/relationships/image" Target="../media/image49.png"/><Relationship Id="rId4" Type="http://schemas.openxmlformats.org/officeDocument/2006/relationships/image" Target="../media/image48.svg"/></Relationships>
</file>

<file path=ppt/diagrams/_rels/drawing8.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53.svg"/><Relationship Id="rId1" Type="http://schemas.openxmlformats.org/officeDocument/2006/relationships/image" Target="../media/image52.png"/><Relationship Id="rId6" Type="http://schemas.openxmlformats.org/officeDocument/2006/relationships/image" Target="../media/image57.svg"/><Relationship Id="rId5" Type="http://schemas.openxmlformats.org/officeDocument/2006/relationships/image" Target="../media/image56.png"/><Relationship Id="rId4" Type="http://schemas.openxmlformats.org/officeDocument/2006/relationships/image" Target="../media/image55.svg"/></Relationships>
</file>

<file path=ppt/diagrams/colors1.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776931B-145F-42FB-996B-C8D1D73DE545}"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DA386DAA-25B0-4828-B3A3-7127EA3BBDEE}">
      <dgm:prSet/>
      <dgm:spPr/>
      <dgm:t>
        <a:bodyPr/>
        <a:lstStyle/>
        <a:p>
          <a:r>
            <a:rPr lang="en-US" b="0" i="0"/>
            <a:t>With the increasing popularity of food delivery in colleges and universities, the traditional telephone order food has become inconvenient to the customers and the food delivery store. The online food ordering system provides convenience for the customers. It overcomes the disadvantage of the traditional queuing system.</a:t>
          </a:r>
          <a:endParaRPr lang="en-US"/>
        </a:p>
      </dgm:t>
    </dgm:pt>
    <dgm:pt modelId="{49DA7FC6-97EB-4ED3-8237-4C9A6D2A4EC8}" type="parTrans" cxnId="{4C538133-4E9D-433E-9D51-AA0E641E4BF5}">
      <dgm:prSet/>
      <dgm:spPr/>
      <dgm:t>
        <a:bodyPr/>
        <a:lstStyle/>
        <a:p>
          <a:endParaRPr lang="en-US"/>
        </a:p>
      </dgm:t>
    </dgm:pt>
    <dgm:pt modelId="{5DEF50C2-62CE-4B9F-8088-D299D2C721BC}" type="sibTrans" cxnId="{4C538133-4E9D-433E-9D51-AA0E641E4BF5}">
      <dgm:prSet/>
      <dgm:spPr/>
      <dgm:t>
        <a:bodyPr/>
        <a:lstStyle/>
        <a:p>
          <a:endParaRPr lang="en-US"/>
        </a:p>
      </dgm:t>
    </dgm:pt>
    <dgm:pt modelId="{1149A8A0-FDD4-4AB7-890D-68200776D3A0}">
      <dgm:prSet/>
      <dgm:spPr/>
      <dgm:t>
        <a:bodyPr/>
        <a:lstStyle/>
        <a:p>
          <a:r>
            <a:rPr lang="en-US" b="0" i="0"/>
            <a:t>Therefore, this system enhances the speed and standardization of taking the order from the customer. It provides a better communication platform. The customers need not go to the restaurant by themselves, but they can order the meals through Android mobiles anywhere.</a:t>
          </a:r>
          <a:endParaRPr lang="en-US"/>
        </a:p>
      </dgm:t>
    </dgm:pt>
    <dgm:pt modelId="{CA78F0E6-F068-4E29-B84F-C50148C6E5D6}" type="parTrans" cxnId="{61EAA01A-D1DB-4DFF-8EA2-A13A3595D230}">
      <dgm:prSet/>
      <dgm:spPr/>
      <dgm:t>
        <a:bodyPr/>
        <a:lstStyle/>
        <a:p>
          <a:endParaRPr lang="en-US"/>
        </a:p>
      </dgm:t>
    </dgm:pt>
    <dgm:pt modelId="{E6D92EA2-427D-40CD-B9EB-F9D77E4EE5D6}" type="sibTrans" cxnId="{61EAA01A-D1DB-4DFF-8EA2-A13A3595D230}">
      <dgm:prSet/>
      <dgm:spPr/>
      <dgm:t>
        <a:bodyPr/>
        <a:lstStyle/>
        <a:p>
          <a:endParaRPr lang="en-US"/>
        </a:p>
      </dgm:t>
    </dgm:pt>
    <dgm:pt modelId="{5871B3EB-5A93-493D-B773-88FB530BC1DD}" type="pres">
      <dgm:prSet presAssocID="{5776931B-145F-42FB-996B-C8D1D73DE545}" presName="root" presStyleCnt="0">
        <dgm:presLayoutVars>
          <dgm:dir/>
          <dgm:resizeHandles val="exact"/>
        </dgm:presLayoutVars>
      </dgm:prSet>
      <dgm:spPr/>
    </dgm:pt>
    <dgm:pt modelId="{E14BE5C0-F9A7-4EB7-B7EE-F770D5D6C022}" type="pres">
      <dgm:prSet presAssocID="{DA386DAA-25B0-4828-B3A3-7127EA3BBDEE}" presName="compNode" presStyleCnt="0"/>
      <dgm:spPr/>
    </dgm:pt>
    <dgm:pt modelId="{CC39D4E5-B486-4A67-9D25-CFF195CE7E20}" type="pres">
      <dgm:prSet presAssocID="{DA386DAA-25B0-4828-B3A3-7127EA3BBDEE}" presName="bgRect" presStyleLbl="bgShp" presStyleIdx="0" presStyleCnt="2"/>
      <dgm:spPr/>
    </dgm:pt>
    <dgm:pt modelId="{BFF3EB36-5C5C-44B2-9B39-90493925279B}" type="pres">
      <dgm:prSet presAssocID="{DA386DAA-25B0-4828-B3A3-7127EA3BBDEE}"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Delivery Truck"/>
        </a:ext>
      </dgm:extLst>
    </dgm:pt>
    <dgm:pt modelId="{EA5FF1B8-5506-4AE5-B976-7B7517A0C0A5}" type="pres">
      <dgm:prSet presAssocID="{DA386DAA-25B0-4828-B3A3-7127EA3BBDEE}" presName="spaceRect" presStyleCnt="0"/>
      <dgm:spPr/>
    </dgm:pt>
    <dgm:pt modelId="{C16591C6-8AA0-49DC-8BF5-1FB89A92B97D}" type="pres">
      <dgm:prSet presAssocID="{DA386DAA-25B0-4828-B3A3-7127EA3BBDEE}" presName="parTx" presStyleLbl="revTx" presStyleIdx="0" presStyleCnt="2">
        <dgm:presLayoutVars>
          <dgm:chMax val="0"/>
          <dgm:chPref val="0"/>
        </dgm:presLayoutVars>
      </dgm:prSet>
      <dgm:spPr/>
    </dgm:pt>
    <dgm:pt modelId="{888EB240-21AC-4634-A117-D66225201571}" type="pres">
      <dgm:prSet presAssocID="{5DEF50C2-62CE-4B9F-8088-D299D2C721BC}" presName="sibTrans" presStyleCnt="0"/>
      <dgm:spPr/>
    </dgm:pt>
    <dgm:pt modelId="{D69FF62D-5595-405C-A27E-6847D743D962}" type="pres">
      <dgm:prSet presAssocID="{1149A8A0-FDD4-4AB7-890D-68200776D3A0}" presName="compNode" presStyleCnt="0"/>
      <dgm:spPr/>
    </dgm:pt>
    <dgm:pt modelId="{2A211E28-D9DF-42F4-809F-FE2F9E187C4E}" type="pres">
      <dgm:prSet presAssocID="{1149A8A0-FDD4-4AB7-890D-68200776D3A0}" presName="bgRect" presStyleLbl="bgShp" presStyleIdx="1" presStyleCnt="2"/>
      <dgm:spPr/>
    </dgm:pt>
    <dgm:pt modelId="{21F2AA3D-BDC2-4EFD-9DF9-9071A388B75D}" type="pres">
      <dgm:prSet presAssocID="{1149A8A0-FDD4-4AB7-890D-68200776D3A0}"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RM Customer Insights App"/>
        </a:ext>
      </dgm:extLst>
    </dgm:pt>
    <dgm:pt modelId="{3D3CBCB7-8E7F-403C-ABD1-8F1845FA504D}" type="pres">
      <dgm:prSet presAssocID="{1149A8A0-FDD4-4AB7-890D-68200776D3A0}" presName="spaceRect" presStyleCnt="0"/>
      <dgm:spPr/>
    </dgm:pt>
    <dgm:pt modelId="{D77CAC09-D55B-410F-AD2D-25D09A03469D}" type="pres">
      <dgm:prSet presAssocID="{1149A8A0-FDD4-4AB7-890D-68200776D3A0}" presName="parTx" presStyleLbl="revTx" presStyleIdx="1" presStyleCnt="2">
        <dgm:presLayoutVars>
          <dgm:chMax val="0"/>
          <dgm:chPref val="0"/>
        </dgm:presLayoutVars>
      </dgm:prSet>
      <dgm:spPr/>
    </dgm:pt>
  </dgm:ptLst>
  <dgm:cxnLst>
    <dgm:cxn modelId="{61EAA01A-D1DB-4DFF-8EA2-A13A3595D230}" srcId="{5776931B-145F-42FB-996B-C8D1D73DE545}" destId="{1149A8A0-FDD4-4AB7-890D-68200776D3A0}" srcOrd="1" destOrd="0" parTransId="{CA78F0E6-F068-4E29-B84F-C50148C6E5D6}" sibTransId="{E6D92EA2-427D-40CD-B9EB-F9D77E4EE5D6}"/>
    <dgm:cxn modelId="{4C538133-4E9D-433E-9D51-AA0E641E4BF5}" srcId="{5776931B-145F-42FB-996B-C8D1D73DE545}" destId="{DA386DAA-25B0-4828-B3A3-7127EA3BBDEE}" srcOrd="0" destOrd="0" parTransId="{49DA7FC6-97EB-4ED3-8237-4C9A6D2A4EC8}" sibTransId="{5DEF50C2-62CE-4B9F-8088-D299D2C721BC}"/>
    <dgm:cxn modelId="{E32A2E39-C0D3-4F64-8E8C-B2FF79028473}" type="presOf" srcId="{DA386DAA-25B0-4828-B3A3-7127EA3BBDEE}" destId="{C16591C6-8AA0-49DC-8BF5-1FB89A92B97D}" srcOrd="0" destOrd="0" presId="urn:microsoft.com/office/officeart/2018/2/layout/IconVerticalSolidList"/>
    <dgm:cxn modelId="{A1BB2697-3205-40C6-8638-F3FFA4CF7A41}" type="presOf" srcId="{5776931B-145F-42FB-996B-C8D1D73DE545}" destId="{5871B3EB-5A93-493D-B773-88FB530BC1DD}" srcOrd="0" destOrd="0" presId="urn:microsoft.com/office/officeart/2018/2/layout/IconVerticalSolidList"/>
    <dgm:cxn modelId="{F70F46B7-DDB9-46FD-BA8D-54642165B174}" type="presOf" srcId="{1149A8A0-FDD4-4AB7-890D-68200776D3A0}" destId="{D77CAC09-D55B-410F-AD2D-25D09A03469D}" srcOrd="0" destOrd="0" presId="urn:microsoft.com/office/officeart/2018/2/layout/IconVerticalSolidList"/>
    <dgm:cxn modelId="{2233924D-C317-42CF-9D90-AD11227C8EDE}" type="presParOf" srcId="{5871B3EB-5A93-493D-B773-88FB530BC1DD}" destId="{E14BE5C0-F9A7-4EB7-B7EE-F770D5D6C022}" srcOrd="0" destOrd="0" presId="urn:microsoft.com/office/officeart/2018/2/layout/IconVerticalSolidList"/>
    <dgm:cxn modelId="{894547AD-C5F1-4346-B2E9-641E0030C592}" type="presParOf" srcId="{E14BE5C0-F9A7-4EB7-B7EE-F770D5D6C022}" destId="{CC39D4E5-B486-4A67-9D25-CFF195CE7E20}" srcOrd="0" destOrd="0" presId="urn:microsoft.com/office/officeart/2018/2/layout/IconVerticalSolidList"/>
    <dgm:cxn modelId="{35E6BB03-87F8-45E2-A091-1C4328FA0A64}" type="presParOf" srcId="{E14BE5C0-F9A7-4EB7-B7EE-F770D5D6C022}" destId="{BFF3EB36-5C5C-44B2-9B39-90493925279B}" srcOrd="1" destOrd="0" presId="urn:microsoft.com/office/officeart/2018/2/layout/IconVerticalSolidList"/>
    <dgm:cxn modelId="{B812D9F8-E399-4C44-A3EC-45366AD2C0CB}" type="presParOf" srcId="{E14BE5C0-F9A7-4EB7-B7EE-F770D5D6C022}" destId="{EA5FF1B8-5506-4AE5-B976-7B7517A0C0A5}" srcOrd="2" destOrd="0" presId="urn:microsoft.com/office/officeart/2018/2/layout/IconVerticalSolidList"/>
    <dgm:cxn modelId="{8640650F-55E5-44D5-90E2-126135751789}" type="presParOf" srcId="{E14BE5C0-F9A7-4EB7-B7EE-F770D5D6C022}" destId="{C16591C6-8AA0-49DC-8BF5-1FB89A92B97D}" srcOrd="3" destOrd="0" presId="urn:microsoft.com/office/officeart/2018/2/layout/IconVerticalSolidList"/>
    <dgm:cxn modelId="{96A4D02F-CD50-4BC7-A2F5-11F5E542C367}" type="presParOf" srcId="{5871B3EB-5A93-493D-B773-88FB530BC1DD}" destId="{888EB240-21AC-4634-A117-D66225201571}" srcOrd="1" destOrd="0" presId="urn:microsoft.com/office/officeart/2018/2/layout/IconVerticalSolidList"/>
    <dgm:cxn modelId="{79A46DBF-EFCB-4210-9E68-B61D9C300208}" type="presParOf" srcId="{5871B3EB-5A93-493D-B773-88FB530BC1DD}" destId="{D69FF62D-5595-405C-A27E-6847D743D962}" srcOrd="2" destOrd="0" presId="urn:microsoft.com/office/officeart/2018/2/layout/IconVerticalSolidList"/>
    <dgm:cxn modelId="{2F20CDA7-6CD2-4109-AF0E-EA2C2B6B8E7C}" type="presParOf" srcId="{D69FF62D-5595-405C-A27E-6847D743D962}" destId="{2A211E28-D9DF-42F4-809F-FE2F9E187C4E}" srcOrd="0" destOrd="0" presId="urn:microsoft.com/office/officeart/2018/2/layout/IconVerticalSolidList"/>
    <dgm:cxn modelId="{9CC87C67-4489-4161-B5EA-96CED0F7F023}" type="presParOf" srcId="{D69FF62D-5595-405C-A27E-6847D743D962}" destId="{21F2AA3D-BDC2-4EFD-9DF9-9071A388B75D}" srcOrd="1" destOrd="0" presId="urn:microsoft.com/office/officeart/2018/2/layout/IconVerticalSolidList"/>
    <dgm:cxn modelId="{DF8A6055-3506-4E82-979E-795D19B56D1C}" type="presParOf" srcId="{D69FF62D-5595-405C-A27E-6847D743D962}" destId="{3D3CBCB7-8E7F-403C-ABD1-8F1845FA504D}" srcOrd="2" destOrd="0" presId="urn:microsoft.com/office/officeart/2018/2/layout/IconVerticalSolidList"/>
    <dgm:cxn modelId="{107A845C-F174-4130-9D07-D77A0A338965}" type="presParOf" srcId="{D69FF62D-5595-405C-A27E-6847D743D962}" destId="{D77CAC09-D55B-410F-AD2D-25D09A03469D}"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FC6C80D-79F6-42B9-A330-4D0CA4146700}" type="doc">
      <dgm:prSet loTypeId="urn:microsoft.com/office/officeart/2008/layout/LinedList" loCatId="list" qsTypeId="urn:microsoft.com/office/officeart/2005/8/quickstyle/simple4" qsCatId="simple" csTypeId="urn:microsoft.com/office/officeart/2005/8/colors/colorful2" csCatId="colorful"/>
      <dgm:spPr/>
      <dgm:t>
        <a:bodyPr/>
        <a:lstStyle/>
        <a:p>
          <a:endParaRPr lang="en-US"/>
        </a:p>
      </dgm:t>
    </dgm:pt>
    <dgm:pt modelId="{625F11DD-5EEF-4BEF-A2BF-088866CE8003}">
      <dgm:prSet/>
      <dgm:spPr/>
      <dgm:t>
        <a:bodyPr/>
        <a:lstStyle/>
        <a:p>
          <a:pPr>
            <a:lnSpc>
              <a:spcPct val="100000"/>
            </a:lnSpc>
          </a:pPr>
          <a:r>
            <a:rPr lang="en-US" b="1" i="0"/>
            <a:t>Flying Plates</a:t>
          </a:r>
          <a:r>
            <a:rPr lang="en-US" b="0" i="0"/>
            <a:t> is a Mobile android application to provide online food ordering and delivery to the customers. Customer must provide a valid username and password to login into his accounts. Upon successful login, the customer is redirected to the Home screen where he can choose different types of foods like American, Indian, Mexican, Chinese, Italian and Japanese Foods on main menu, View/Update profile information, Signout. </a:t>
          </a:r>
          <a:endParaRPr lang="en-US"/>
        </a:p>
      </dgm:t>
    </dgm:pt>
    <dgm:pt modelId="{5192BB01-C313-46CE-97C6-B12951FBE4EC}" type="parTrans" cxnId="{3A517695-23DD-4BCC-AEAC-EC3A1A8C9BA0}">
      <dgm:prSet/>
      <dgm:spPr/>
      <dgm:t>
        <a:bodyPr/>
        <a:lstStyle/>
        <a:p>
          <a:endParaRPr lang="en-US"/>
        </a:p>
      </dgm:t>
    </dgm:pt>
    <dgm:pt modelId="{27925D2E-48A2-4884-9827-F3AFC2C19EBF}" type="sibTrans" cxnId="{3A517695-23DD-4BCC-AEAC-EC3A1A8C9BA0}">
      <dgm:prSet/>
      <dgm:spPr/>
      <dgm:t>
        <a:bodyPr/>
        <a:lstStyle/>
        <a:p>
          <a:endParaRPr lang="en-US"/>
        </a:p>
      </dgm:t>
    </dgm:pt>
    <dgm:pt modelId="{65A018C9-102D-4475-B86F-14ABE33CD4F9}">
      <dgm:prSet/>
      <dgm:spPr/>
      <dgm:t>
        <a:bodyPr/>
        <a:lstStyle/>
        <a:p>
          <a:pPr>
            <a:lnSpc>
              <a:spcPct val="100000"/>
            </a:lnSpc>
          </a:pPr>
          <a:r>
            <a:rPr lang="en-US" b="0" i="0" dirty="0"/>
            <a:t>Each screen uses a java class to handle the programming and business logic. Java classes include all necessary conditions to check the validity of user login, cart amount etc. </a:t>
          </a:r>
          <a:br>
            <a:rPr lang="en-US" b="0" i="0" dirty="0"/>
          </a:br>
          <a:endParaRPr lang="en-US" dirty="0"/>
        </a:p>
      </dgm:t>
    </dgm:pt>
    <dgm:pt modelId="{922DC210-125E-4709-86C4-ACF2493A5ADC}" type="parTrans" cxnId="{0DD5F35A-F5B9-40DD-B5CF-F94AB7C0889E}">
      <dgm:prSet/>
      <dgm:spPr/>
      <dgm:t>
        <a:bodyPr/>
        <a:lstStyle/>
        <a:p>
          <a:endParaRPr lang="en-US"/>
        </a:p>
      </dgm:t>
    </dgm:pt>
    <dgm:pt modelId="{D19AE3E6-CE30-4779-A263-1B6C886E963A}" type="sibTrans" cxnId="{0DD5F35A-F5B9-40DD-B5CF-F94AB7C0889E}">
      <dgm:prSet/>
      <dgm:spPr/>
      <dgm:t>
        <a:bodyPr/>
        <a:lstStyle/>
        <a:p>
          <a:endParaRPr lang="en-US"/>
        </a:p>
      </dgm:t>
    </dgm:pt>
    <dgm:pt modelId="{C0924CD3-BFDC-4697-957B-3FD44CF8C1CC}" type="pres">
      <dgm:prSet presAssocID="{1FC6C80D-79F6-42B9-A330-4D0CA4146700}" presName="vert0" presStyleCnt="0">
        <dgm:presLayoutVars>
          <dgm:dir/>
          <dgm:animOne val="branch"/>
          <dgm:animLvl val="lvl"/>
        </dgm:presLayoutVars>
      </dgm:prSet>
      <dgm:spPr/>
    </dgm:pt>
    <dgm:pt modelId="{D84809BC-0012-4A68-9346-8E45CA9A07A0}" type="pres">
      <dgm:prSet presAssocID="{625F11DD-5EEF-4BEF-A2BF-088866CE8003}" presName="thickLine" presStyleLbl="alignNode1" presStyleIdx="0" presStyleCnt="2"/>
      <dgm:spPr/>
    </dgm:pt>
    <dgm:pt modelId="{9B231A71-8C8E-4021-A889-1BF74E94F154}" type="pres">
      <dgm:prSet presAssocID="{625F11DD-5EEF-4BEF-A2BF-088866CE8003}" presName="horz1" presStyleCnt="0"/>
      <dgm:spPr/>
    </dgm:pt>
    <dgm:pt modelId="{892A866F-86B7-419B-8934-B828DF0DA499}" type="pres">
      <dgm:prSet presAssocID="{625F11DD-5EEF-4BEF-A2BF-088866CE8003}" presName="tx1" presStyleLbl="revTx" presStyleIdx="0" presStyleCnt="2"/>
      <dgm:spPr/>
    </dgm:pt>
    <dgm:pt modelId="{9052A498-4AB9-4F4A-913E-CA671F55663A}" type="pres">
      <dgm:prSet presAssocID="{625F11DD-5EEF-4BEF-A2BF-088866CE8003}" presName="vert1" presStyleCnt="0"/>
      <dgm:spPr/>
    </dgm:pt>
    <dgm:pt modelId="{AB59C336-47E5-4667-9F82-886AB8F73692}" type="pres">
      <dgm:prSet presAssocID="{65A018C9-102D-4475-B86F-14ABE33CD4F9}" presName="thickLine" presStyleLbl="alignNode1" presStyleIdx="1" presStyleCnt="2"/>
      <dgm:spPr/>
    </dgm:pt>
    <dgm:pt modelId="{5CE98026-FA84-4C14-8176-7F14B032E516}" type="pres">
      <dgm:prSet presAssocID="{65A018C9-102D-4475-B86F-14ABE33CD4F9}" presName="horz1" presStyleCnt="0"/>
      <dgm:spPr/>
    </dgm:pt>
    <dgm:pt modelId="{62829489-C0B2-4121-B81D-1755520894FE}" type="pres">
      <dgm:prSet presAssocID="{65A018C9-102D-4475-B86F-14ABE33CD4F9}" presName="tx1" presStyleLbl="revTx" presStyleIdx="1" presStyleCnt="2"/>
      <dgm:spPr/>
    </dgm:pt>
    <dgm:pt modelId="{9EE97E07-56EA-44AB-B00F-9D7AE8C37E2A}" type="pres">
      <dgm:prSet presAssocID="{65A018C9-102D-4475-B86F-14ABE33CD4F9}" presName="vert1" presStyleCnt="0"/>
      <dgm:spPr/>
    </dgm:pt>
  </dgm:ptLst>
  <dgm:cxnLst>
    <dgm:cxn modelId="{0DD5F35A-F5B9-40DD-B5CF-F94AB7C0889E}" srcId="{1FC6C80D-79F6-42B9-A330-4D0CA4146700}" destId="{65A018C9-102D-4475-B86F-14ABE33CD4F9}" srcOrd="1" destOrd="0" parTransId="{922DC210-125E-4709-86C4-ACF2493A5ADC}" sibTransId="{D19AE3E6-CE30-4779-A263-1B6C886E963A}"/>
    <dgm:cxn modelId="{773CB887-F88C-4B29-90AE-541D8E3C2BB2}" type="presOf" srcId="{1FC6C80D-79F6-42B9-A330-4D0CA4146700}" destId="{C0924CD3-BFDC-4697-957B-3FD44CF8C1CC}" srcOrd="0" destOrd="0" presId="urn:microsoft.com/office/officeart/2008/layout/LinedList"/>
    <dgm:cxn modelId="{4FF3028D-BE49-495C-9047-4B71A2078DF6}" type="presOf" srcId="{65A018C9-102D-4475-B86F-14ABE33CD4F9}" destId="{62829489-C0B2-4121-B81D-1755520894FE}" srcOrd="0" destOrd="0" presId="urn:microsoft.com/office/officeart/2008/layout/LinedList"/>
    <dgm:cxn modelId="{3A517695-23DD-4BCC-AEAC-EC3A1A8C9BA0}" srcId="{1FC6C80D-79F6-42B9-A330-4D0CA4146700}" destId="{625F11DD-5EEF-4BEF-A2BF-088866CE8003}" srcOrd="0" destOrd="0" parTransId="{5192BB01-C313-46CE-97C6-B12951FBE4EC}" sibTransId="{27925D2E-48A2-4884-9827-F3AFC2C19EBF}"/>
    <dgm:cxn modelId="{7E8DB5F2-08CB-4073-8EFE-38041CDCF0B7}" type="presOf" srcId="{625F11DD-5EEF-4BEF-A2BF-088866CE8003}" destId="{892A866F-86B7-419B-8934-B828DF0DA499}" srcOrd="0" destOrd="0" presId="urn:microsoft.com/office/officeart/2008/layout/LinedList"/>
    <dgm:cxn modelId="{B957CD83-5FC8-406D-A64C-A7FBCE935595}" type="presParOf" srcId="{C0924CD3-BFDC-4697-957B-3FD44CF8C1CC}" destId="{D84809BC-0012-4A68-9346-8E45CA9A07A0}" srcOrd="0" destOrd="0" presId="urn:microsoft.com/office/officeart/2008/layout/LinedList"/>
    <dgm:cxn modelId="{8A77388F-5CD2-4FBB-BCD2-109316B7E79E}" type="presParOf" srcId="{C0924CD3-BFDC-4697-957B-3FD44CF8C1CC}" destId="{9B231A71-8C8E-4021-A889-1BF74E94F154}" srcOrd="1" destOrd="0" presId="urn:microsoft.com/office/officeart/2008/layout/LinedList"/>
    <dgm:cxn modelId="{4A5C1E73-0F8F-4837-B893-D7D875CA4712}" type="presParOf" srcId="{9B231A71-8C8E-4021-A889-1BF74E94F154}" destId="{892A866F-86B7-419B-8934-B828DF0DA499}" srcOrd="0" destOrd="0" presId="urn:microsoft.com/office/officeart/2008/layout/LinedList"/>
    <dgm:cxn modelId="{98FCDA02-DF5D-4747-8B94-AD779170956B}" type="presParOf" srcId="{9B231A71-8C8E-4021-A889-1BF74E94F154}" destId="{9052A498-4AB9-4F4A-913E-CA671F55663A}" srcOrd="1" destOrd="0" presId="urn:microsoft.com/office/officeart/2008/layout/LinedList"/>
    <dgm:cxn modelId="{86FD40B5-1872-4C64-9DD2-1B499770AD23}" type="presParOf" srcId="{C0924CD3-BFDC-4697-957B-3FD44CF8C1CC}" destId="{AB59C336-47E5-4667-9F82-886AB8F73692}" srcOrd="2" destOrd="0" presId="urn:microsoft.com/office/officeart/2008/layout/LinedList"/>
    <dgm:cxn modelId="{88A93C49-535D-4083-B857-E15C77037F8A}" type="presParOf" srcId="{C0924CD3-BFDC-4697-957B-3FD44CF8C1CC}" destId="{5CE98026-FA84-4C14-8176-7F14B032E516}" srcOrd="3" destOrd="0" presId="urn:microsoft.com/office/officeart/2008/layout/LinedList"/>
    <dgm:cxn modelId="{A416A356-9D53-4D90-89D9-425B19FC8A98}" type="presParOf" srcId="{5CE98026-FA84-4C14-8176-7F14B032E516}" destId="{62829489-C0B2-4121-B81D-1755520894FE}" srcOrd="0" destOrd="0" presId="urn:microsoft.com/office/officeart/2008/layout/LinedList"/>
    <dgm:cxn modelId="{FA9B9396-F32D-45BD-9D58-E4C4CCBE9AC9}" type="presParOf" srcId="{5CE98026-FA84-4C14-8176-7F14B032E516}" destId="{9EE97E07-56EA-44AB-B00F-9D7AE8C37E2A}"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D375EBA-FBBD-4E64-827F-6A471F496BE4}"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9C9BDC37-BCA7-49E1-BA7E-E66B3045CD8E}">
      <dgm:prSet/>
      <dgm:spPr/>
      <dgm:t>
        <a:bodyPr/>
        <a:lstStyle/>
        <a:p>
          <a:r>
            <a:rPr lang="en-US" b="0" i="0"/>
            <a:t>Android Studio</a:t>
          </a:r>
          <a:endParaRPr lang="en-US"/>
        </a:p>
      </dgm:t>
    </dgm:pt>
    <dgm:pt modelId="{E4C58F38-0173-454C-9F31-DFEC553F21A9}" type="parTrans" cxnId="{CF8F7FEF-112B-405D-8996-130504B382C7}">
      <dgm:prSet/>
      <dgm:spPr/>
      <dgm:t>
        <a:bodyPr/>
        <a:lstStyle/>
        <a:p>
          <a:endParaRPr lang="en-US"/>
        </a:p>
      </dgm:t>
    </dgm:pt>
    <dgm:pt modelId="{591A13B7-B9DD-4D56-8BEB-0462EB2758D1}" type="sibTrans" cxnId="{CF8F7FEF-112B-405D-8996-130504B382C7}">
      <dgm:prSet/>
      <dgm:spPr/>
      <dgm:t>
        <a:bodyPr/>
        <a:lstStyle/>
        <a:p>
          <a:endParaRPr lang="en-US"/>
        </a:p>
      </dgm:t>
    </dgm:pt>
    <dgm:pt modelId="{A058221D-DA21-40A0-A507-68733E33130C}">
      <dgm:prSet/>
      <dgm:spPr/>
      <dgm:t>
        <a:bodyPr/>
        <a:lstStyle/>
        <a:p>
          <a:r>
            <a:rPr lang="en-US" b="0" i="0"/>
            <a:t>Firebase</a:t>
          </a:r>
          <a:endParaRPr lang="en-US"/>
        </a:p>
      </dgm:t>
    </dgm:pt>
    <dgm:pt modelId="{2590592D-E129-4BDB-B559-63D57E2A6762}" type="parTrans" cxnId="{2CF1DE9E-0A05-4E46-B24A-02CD04C37C91}">
      <dgm:prSet/>
      <dgm:spPr/>
      <dgm:t>
        <a:bodyPr/>
        <a:lstStyle/>
        <a:p>
          <a:endParaRPr lang="en-US"/>
        </a:p>
      </dgm:t>
    </dgm:pt>
    <dgm:pt modelId="{03D52DFB-9AFD-45C5-8010-4425D607C089}" type="sibTrans" cxnId="{2CF1DE9E-0A05-4E46-B24A-02CD04C37C91}">
      <dgm:prSet/>
      <dgm:spPr/>
      <dgm:t>
        <a:bodyPr/>
        <a:lstStyle/>
        <a:p>
          <a:endParaRPr lang="en-US"/>
        </a:p>
      </dgm:t>
    </dgm:pt>
    <dgm:pt modelId="{C7BA1CC1-FC2C-48AA-B037-2F075D9B7740}">
      <dgm:prSet/>
      <dgm:spPr/>
      <dgm:t>
        <a:bodyPr/>
        <a:lstStyle/>
        <a:p>
          <a:r>
            <a:rPr lang="en-US" b="0" i="0" dirty="0"/>
            <a:t>Json file support software like Sublime</a:t>
          </a:r>
          <a:endParaRPr lang="en-US" dirty="0"/>
        </a:p>
      </dgm:t>
    </dgm:pt>
    <dgm:pt modelId="{E7F10E03-CBCF-49CF-AC75-D0E02AFEB657}" type="parTrans" cxnId="{400B1E33-CFB9-4BDB-8435-9E84D767525C}">
      <dgm:prSet/>
      <dgm:spPr/>
      <dgm:t>
        <a:bodyPr/>
        <a:lstStyle/>
        <a:p>
          <a:endParaRPr lang="en-US"/>
        </a:p>
      </dgm:t>
    </dgm:pt>
    <dgm:pt modelId="{8607DBE8-37DD-40CE-85CF-6299307AA9FD}" type="sibTrans" cxnId="{400B1E33-CFB9-4BDB-8435-9E84D767525C}">
      <dgm:prSet/>
      <dgm:spPr/>
      <dgm:t>
        <a:bodyPr/>
        <a:lstStyle/>
        <a:p>
          <a:endParaRPr lang="en-US"/>
        </a:p>
      </dgm:t>
    </dgm:pt>
    <dgm:pt modelId="{871C8189-7920-4053-BA0C-3F25CD679B39}">
      <dgm:prSet/>
      <dgm:spPr/>
      <dgm:t>
        <a:bodyPr/>
        <a:lstStyle/>
        <a:p>
          <a:r>
            <a:rPr lang="en-US" b="0" i="0"/>
            <a:t>Java Programming Knowledge</a:t>
          </a:r>
          <a:endParaRPr lang="en-US"/>
        </a:p>
      </dgm:t>
    </dgm:pt>
    <dgm:pt modelId="{7D665435-169D-48BD-8331-1677E74C6B1D}" type="parTrans" cxnId="{51983EF7-8295-44C6-B5B7-F4F9D742D2F4}">
      <dgm:prSet/>
      <dgm:spPr/>
      <dgm:t>
        <a:bodyPr/>
        <a:lstStyle/>
        <a:p>
          <a:endParaRPr lang="en-US"/>
        </a:p>
      </dgm:t>
    </dgm:pt>
    <dgm:pt modelId="{54649E0B-C5FA-4A4E-9C7F-DE3EEF83172B}" type="sibTrans" cxnId="{51983EF7-8295-44C6-B5B7-F4F9D742D2F4}">
      <dgm:prSet/>
      <dgm:spPr/>
      <dgm:t>
        <a:bodyPr/>
        <a:lstStyle/>
        <a:p>
          <a:endParaRPr lang="en-US"/>
        </a:p>
      </dgm:t>
    </dgm:pt>
    <dgm:pt modelId="{A2D7FCCC-7BB7-4881-8905-6D5E933996FB}">
      <dgm:prSet/>
      <dgm:spPr/>
      <dgm:t>
        <a:bodyPr/>
        <a:lstStyle/>
        <a:p>
          <a:r>
            <a:rPr lang="en-US" b="0" i="0" dirty="0"/>
            <a:t>Database</a:t>
          </a:r>
          <a:endParaRPr lang="en-US" dirty="0"/>
        </a:p>
      </dgm:t>
    </dgm:pt>
    <dgm:pt modelId="{F4D2FE20-4B16-4955-BD60-93FD4B0442B7}" type="parTrans" cxnId="{5508718C-D75F-4C82-A27D-D782F0E01EC7}">
      <dgm:prSet/>
      <dgm:spPr/>
      <dgm:t>
        <a:bodyPr/>
        <a:lstStyle/>
        <a:p>
          <a:endParaRPr lang="en-US"/>
        </a:p>
      </dgm:t>
    </dgm:pt>
    <dgm:pt modelId="{E001C54D-82A0-458B-B76E-7A3BDA8A0230}" type="sibTrans" cxnId="{5508718C-D75F-4C82-A27D-D782F0E01EC7}">
      <dgm:prSet/>
      <dgm:spPr/>
      <dgm:t>
        <a:bodyPr/>
        <a:lstStyle/>
        <a:p>
          <a:endParaRPr lang="en-US"/>
        </a:p>
      </dgm:t>
    </dgm:pt>
    <dgm:pt modelId="{047530A7-9234-4A73-88A2-9EE58B576DE0}">
      <dgm:prSet/>
      <dgm:spPr/>
      <dgm:t>
        <a:bodyPr/>
        <a:lstStyle/>
        <a:p>
          <a:r>
            <a:rPr lang="en-US" b="0" i="0" dirty="0"/>
            <a:t>Android Phone or Tablet </a:t>
          </a:r>
          <a:endParaRPr lang="en-US" dirty="0"/>
        </a:p>
      </dgm:t>
    </dgm:pt>
    <dgm:pt modelId="{14742A57-1B0E-4066-92A1-29513FD866BE}" type="parTrans" cxnId="{04A1BB5C-BD9F-45A9-AD91-4BC26DF99096}">
      <dgm:prSet/>
      <dgm:spPr/>
      <dgm:t>
        <a:bodyPr/>
        <a:lstStyle/>
        <a:p>
          <a:endParaRPr lang="en-US"/>
        </a:p>
      </dgm:t>
    </dgm:pt>
    <dgm:pt modelId="{E12C43DE-4188-4474-81A3-79E1AF471D54}" type="sibTrans" cxnId="{04A1BB5C-BD9F-45A9-AD91-4BC26DF99096}">
      <dgm:prSet/>
      <dgm:spPr/>
      <dgm:t>
        <a:bodyPr/>
        <a:lstStyle/>
        <a:p>
          <a:endParaRPr lang="en-US"/>
        </a:p>
      </dgm:t>
    </dgm:pt>
    <dgm:pt modelId="{5B55696F-E3E5-40D6-9BD0-D16FAC490C5F}" type="pres">
      <dgm:prSet presAssocID="{FD375EBA-FBBD-4E64-827F-6A471F496BE4}" presName="root" presStyleCnt="0">
        <dgm:presLayoutVars>
          <dgm:dir/>
          <dgm:resizeHandles val="exact"/>
        </dgm:presLayoutVars>
      </dgm:prSet>
      <dgm:spPr/>
    </dgm:pt>
    <dgm:pt modelId="{25F5CFD3-CDA8-40C6-93E4-DC007E13983C}" type="pres">
      <dgm:prSet presAssocID="{9C9BDC37-BCA7-49E1-BA7E-E66B3045CD8E}" presName="compNode" presStyleCnt="0"/>
      <dgm:spPr/>
    </dgm:pt>
    <dgm:pt modelId="{F104A05B-8271-459F-912D-6CA9E692E820}" type="pres">
      <dgm:prSet presAssocID="{9C9BDC37-BCA7-49E1-BA7E-E66B3045CD8E}" presName="bgRect" presStyleLbl="bgShp" presStyleIdx="0" presStyleCnt="6"/>
      <dgm:spPr/>
    </dgm:pt>
    <dgm:pt modelId="{3A9F66DC-09B6-4676-A499-396392134D18}" type="pres">
      <dgm:prSet presAssocID="{9C9BDC37-BCA7-49E1-BA7E-E66B3045CD8E}" presName="iconRect" presStyleLbl="node1" presStyleIdx="0" presStyleCnt="6"/>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mart Phone"/>
        </a:ext>
      </dgm:extLst>
    </dgm:pt>
    <dgm:pt modelId="{CED0FE93-09B8-4FD3-968F-96EFF813E8AF}" type="pres">
      <dgm:prSet presAssocID="{9C9BDC37-BCA7-49E1-BA7E-E66B3045CD8E}" presName="spaceRect" presStyleCnt="0"/>
      <dgm:spPr/>
    </dgm:pt>
    <dgm:pt modelId="{C9776203-0053-48CE-8DF5-DD3FC836C6CD}" type="pres">
      <dgm:prSet presAssocID="{9C9BDC37-BCA7-49E1-BA7E-E66B3045CD8E}" presName="parTx" presStyleLbl="revTx" presStyleIdx="0" presStyleCnt="6">
        <dgm:presLayoutVars>
          <dgm:chMax val="0"/>
          <dgm:chPref val="0"/>
        </dgm:presLayoutVars>
      </dgm:prSet>
      <dgm:spPr/>
    </dgm:pt>
    <dgm:pt modelId="{04B4B648-B16C-42DD-9A25-E05E9CEE15A5}" type="pres">
      <dgm:prSet presAssocID="{591A13B7-B9DD-4D56-8BEB-0462EB2758D1}" presName="sibTrans" presStyleCnt="0"/>
      <dgm:spPr/>
    </dgm:pt>
    <dgm:pt modelId="{C30860F6-FC09-455E-95AA-0F5CFADA364B}" type="pres">
      <dgm:prSet presAssocID="{A058221D-DA21-40A0-A507-68733E33130C}" presName="compNode" presStyleCnt="0"/>
      <dgm:spPr/>
    </dgm:pt>
    <dgm:pt modelId="{84D7C7D6-66E0-47C3-B85E-CA9F72F3A10C}" type="pres">
      <dgm:prSet presAssocID="{A058221D-DA21-40A0-A507-68733E33130C}" presName="bgRect" presStyleLbl="bgShp" presStyleIdx="1" presStyleCnt="6"/>
      <dgm:spPr/>
    </dgm:pt>
    <dgm:pt modelId="{AEF540F9-480D-4F63-BED8-A3CCBF4251B1}" type="pres">
      <dgm:prSet presAssocID="{A058221D-DA21-40A0-A507-68733E33130C}" presName="iconRect" presStyleLbl="node1" presStyleIdx="1" presStyleCnt="6"/>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Wind Chime"/>
        </a:ext>
      </dgm:extLst>
    </dgm:pt>
    <dgm:pt modelId="{470A6B40-4121-4A75-91AB-555FD3A3A0AC}" type="pres">
      <dgm:prSet presAssocID="{A058221D-DA21-40A0-A507-68733E33130C}" presName="spaceRect" presStyleCnt="0"/>
      <dgm:spPr/>
    </dgm:pt>
    <dgm:pt modelId="{2472B6AE-F761-4311-99EA-5835BC5022AA}" type="pres">
      <dgm:prSet presAssocID="{A058221D-DA21-40A0-A507-68733E33130C}" presName="parTx" presStyleLbl="revTx" presStyleIdx="1" presStyleCnt="6">
        <dgm:presLayoutVars>
          <dgm:chMax val="0"/>
          <dgm:chPref val="0"/>
        </dgm:presLayoutVars>
      </dgm:prSet>
      <dgm:spPr/>
    </dgm:pt>
    <dgm:pt modelId="{F3E53F9B-FB75-4703-B4AE-A9C6717D59D8}" type="pres">
      <dgm:prSet presAssocID="{03D52DFB-9AFD-45C5-8010-4425D607C089}" presName="sibTrans" presStyleCnt="0"/>
      <dgm:spPr/>
    </dgm:pt>
    <dgm:pt modelId="{5479F902-8123-4FCF-B964-83B0CBBCB395}" type="pres">
      <dgm:prSet presAssocID="{C7BA1CC1-FC2C-48AA-B037-2F075D9B7740}" presName="compNode" presStyleCnt="0"/>
      <dgm:spPr/>
    </dgm:pt>
    <dgm:pt modelId="{8FC0C4BF-6F7A-4A08-B661-E1C05988C387}" type="pres">
      <dgm:prSet presAssocID="{C7BA1CC1-FC2C-48AA-B037-2F075D9B7740}" presName="bgRect" presStyleLbl="bgShp" presStyleIdx="2" presStyleCnt="6"/>
      <dgm:spPr/>
    </dgm:pt>
    <dgm:pt modelId="{EE905FE5-4C95-434B-84E0-E31A86CB7AAC}" type="pres">
      <dgm:prSet presAssocID="{C7BA1CC1-FC2C-48AA-B037-2F075D9B7740}" presName="iconRect" presStyleLbl="node1" presStyleIdx="2" presStyleCnt="6"/>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heckmark"/>
        </a:ext>
      </dgm:extLst>
    </dgm:pt>
    <dgm:pt modelId="{D87FC75D-DF22-402E-914F-BA5D05F14F62}" type="pres">
      <dgm:prSet presAssocID="{C7BA1CC1-FC2C-48AA-B037-2F075D9B7740}" presName="spaceRect" presStyleCnt="0"/>
      <dgm:spPr/>
    </dgm:pt>
    <dgm:pt modelId="{EB22085D-7BB0-4014-84A8-ECEDA360DF66}" type="pres">
      <dgm:prSet presAssocID="{C7BA1CC1-FC2C-48AA-B037-2F075D9B7740}" presName="parTx" presStyleLbl="revTx" presStyleIdx="2" presStyleCnt="6">
        <dgm:presLayoutVars>
          <dgm:chMax val="0"/>
          <dgm:chPref val="0"/>
        </dgm:presLayoutVars>
      </dgm:prSet>
      <dgm:spPr/>
    </dgm:pt>
    <dgm:pt modelId="{17529C77-3D71-4BFC-89D4-6260DA6A70CC}" type="pres">
      <dgm:prSet presAssocID="{8607DBE8-37DD-40CE-85CF-6299307AA9FD}" presName="sibTrans" presStyleCnt="0"/>
      <dgm:spPr/>
    </dgm:pt>
    <dgm:pt modelId="{F0A523BF-305A-4DD6-8F6A-DDE74364D78B}" type="pres">
      <dgm:prSet presAssocID="{871C8189-7920-4053-BA0C-3F25CD679B39}" presName="compNode" presStyleCnt="0"/>
      <dgm:spPr/>
    </dgm:pt>
    <dgm:pt modelId="{BAEB6A0F-0BB2-4323-AC58-2176D99E074E}" type="pres">
      <dgm:prSet presAssocID="{871C8189-7920-4053-BA0C-3F25CD679B39}" presName="bgRect" presStyleLbl="bgShp" presStyleIdx="3" presStyleCnt="6"/>
      <dgm:spPr/>
    </dgm:pt>
    <dgm:pt modelId="{7CC7F76E-9C27-488E-8664-A90792A31184}" type="pres">
      <dgm:prSet presAssocID="{871C8189-7920-4053-BA0C-3F25CD679B39}" presName="iconRect" presStyleLbl="node1" presStyleIdx="3" presStyleCnt="6"/>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Head with Gears"/>
        </a:ext>
      </dgm:extLst>
    </dgm:pt>
    <dgm:pt modelId="{19FC9830-4137-4817-B966-131F2B39E242}" type="pres">
      <dgm:prSet presAssocID="{871C8189-7920-4053-BA0C-3F25CD679B39}" presName="spaceRect" presStyleCnt="0"/>
      <dgm:spPr/>
    </dgm:pt>
    <dgm:pt modelId="{6FD4F3A7-322F-4317-B872-04830CF985E9}" type="pres">
      <dgm:prSet presAssocID="{871C8189-7920-4053-BA0C-3F25CD679B39}" presName="parTx" presStyleLbl="revTx" presStyleIdx="3" presStyleCnt="6">
        <dgm:presLayoutVars>
          <dgm:chMax val="0"/>
          <dgm:chPref val="0"/>
        </dgm:presLayoutVars>
      </dgm:prSet>
      <dgm:spPr/>
    </dgm:pt>
    <dgm:pt modelId="{A46680CA-22E3-47B7-ABDD-B5FCA75AD062}" type="pres">
      <dgm:prSet presAssocID="{54649E0B-C5FA-4A4E-9C7F-DE3EEF83172B}" presName="sibTrans" presStyleCnt="0"/>
      <dgm:spPr/>
    </dgm:pt>
    <dgm:pt modelId="{E7BBE757-6AD6-4A27-9BCE-31EBD45BA167}" type="pres">
      <dgm:prSet presAssocID="{A2D7FCCC-7BB7-4881-8905-6D5E933996FB}" presName="compNode" presStyleCnt="0"/>
      <dgm:spPr/>
    </dgm:pt>
    <dgm:pt modelId="{EBA64DB6-38D6-4629-8EEA-E1FDB24C4893}" type="pres">
      <dgm:prSet presAssocID="{A2D7FCCC-7BB7-4881-8905-6D5E933996FB}" presName="bgRect" presStyleLbl="bgShp" presStyleIdx="4" presStyleCnt="6"/>
      <dgm:spPr/>
    </dgm:pt>
    <dgm:pt modelId="{D88B337A-5F2A-4183-BFA2-2D1DFE288030}" type="pres">
      <dgm:prSet presAssocID="{A2D7FCCC-7BB7-4881-8905-6D5E933996FB}" presName="iconRect" presStyleLbl="node1" presStyleIdx="4" presStyleCnt="6"/>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Database"/>
        </a:ext>
      </dgm:extLst>
    </dgm:pt>
    <dgm:pt modelId="{2F7D016F-A7A4-455E-8FF2-DFD29D092F15}" type="pres">
      <dgm:prSet presAssocID="{A2D7FCCC-7BB7-4881-8905-6D5E933996FB}" presName="spaceRect" presStyleCnt="0"/>
      <dgm:spPr/>
    </dgm:pt>
    <dgm:pt modelId="{3F17637F-7332-4B24-B289-5C5632070589}" type="pres">
      <dgm:prSet presAssocID="{A2D7FCCC-7BB7-4881-8905-6D5E933996FB}" presName="parTx" presStyleLbl="revTx" presStyleIdx="4" presStyleCnt="6">
        <dgm:presLayoutVars>
          <dgm:chMax val="0"/>
          <dgm:chPref val="0"/>
        </dgm:presLayoutVars>
      </dgm:prSet>
      <dgm:spPr/>
    </dgm:pt>
    <dgm:pt modelId="{394F7FEF-F8A9-4359-A688-1118993AC5EE}" type="pres">
      <dgm:prSet presAssocID="{E001C54D-82A0-458B-B76E-7A3BDA8A0230}" presName="sibTrans" presStyleCnt="0"/>
      <dgm:spPr/>
    </dgm:pt>
    <dgm:pt modelId="{447D51C9-39D6-4290-9B5B-2C3087457853}" type="pres">
      <dgm:prSet presAssocID="{047530A7-9234-4A73-88A2-9EE58B576DE0}" presName="compNode" presStyleCnt="0"/>
      <dgm:spPr/>
    </dgm:pt>
    <dgm:pt modelId="{6C1F0706-C24A-4998-B113-852C01075673}" type="pres">
      <dgm:prSet presAssocID="{047530A7-9234-4A73-88A2-9EE58B576DE0}" presName="bgRect" presStyleLbl="bgShp" presStyleIdx="5" presStyleCnt="6"/>
      <dgm:spPr/>
    </dgm:pt>
    <dgm:pt modelId="{9DB5B065-485A-4316-BE37-36EE71108EC9}" type="pres">
      <dgm:prSet presAssocID="{047530A7-9234-4A73-88A2-9EE58B576DE0}" presName="iconRect" presStyleLbl="node1" presStyleIdx="5" presStyleCnt="6"/>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a:noFill/>
        </a:ln>
      </dgm:spPr>
      <dgm:extLst>
        <a:ext uri="{E40237B7-FDA0-4F09-8148-C483321AD2D9}">
          <dgm14:cNvPr xmlns:dgm14="http://schemas.microsoft.com/office/drawing/2010/diagram" id="0" name="" descr="USB"/>
        </a:ext>
      </dgm:extLst>
    </dgm:pt>
    <dgm:pt modelId="{2C8D22B3-A8ED-4FE1-BC2E-C784510B3F4F}" type="pres">
      <dgm:prSet presAssocID="{047530A7-9234-4A73-88A2-9EE58B576DE0}" presName="spaceRect" presStyleCnt="0"/>
      <dgm:spPr/>
    </dgm:pt>
    <dgm:pt modelId="{5D5050F7-40E3-4457-AC7C-CCF5F47E131D}" type="pres">
      <dgm:prSet presAssocID="{047530A7-9234-4A73-88A2-9EE58B576DE0}" presName="parTx" presStyleLbl="revTx" presStyleIdx="5" presStyleCnt="6">
        <dgm:presLayoutVars>
          <dgm:chMax val="0"/>
          <dgm:chPref val="0"/>
        </dgm:presLayoutVars>
      </dgm:prSet>
      <dgm:spPr/>
    </dgm:pt>
  </dgm:ptLst>
  <dgm:cxnLst>
    <dgm:cxn modelId="{D8A5C124-5677-48B5-A7A6-6149C235B153}" type="presOf" srcId="{047530A7-9234-4A73-88A2-9EE58B576DE0}" destId="{5D5050F7-40E3-4457-AC7C-CCF5F47E131D}" srcOrd="0" destOrd="0" presId="urn:microsoft.com/office/officeart/2018/2/layout/IconVerticalSolidList"/>
    <dgm:cxn modelId="{400B1E33-CFB9-4BDB-8435-9E84D767525C}" srcId="{FD375EBA-FBBD-4E64-827F-6A471F496BE4}" destId="{C7BA1CC1-FC2C-48AA-B037-2F075D9B7740}" srcOrd="2" destOrd="0" parTransId="{E7F10E03-CBCF-49CF-AC75-D0E02AFEB657}" sibTransId="{8607DBE8-37DD-40CE-85CF-6299307AA9FD}"/>
    <dgm:cxn modelId="{04A1BB5C-BD9F-45A9-AD91-4BC26DF99096}" srcId="{FD375EBA-FBBD-4E64-827F-6A471F496BE4}" destId="{047530A7-9234-4A73-88A2-9EE58B576DE0}" srcOrd="5" destOrd="0" parTransId="{14742A57-1B0E-4066-92A1-29513FD866BE}" sibTransId="{E12C43DE-4188-4474-81A3-79E1AF471D54}"/>
    <dgm:cxn modelId="{64546572-E467-4774-98E9-9B9131B476EB}" type="presOf" srcId="{871C8189-7920-4053-BA0C-3F25CD679B39}" destId="{6FD4F3A7-322F-4317-B872-04830CF985E9}" srcOrd="0" destOrd="0" presId="urn:microsoft.com/office/officeart/2018/2/layout/IconVerticalSolidList"/>
    <dgm:cxn modelId="{C13EAA52-0698-4F9D-A40E-F4EAA502F521}" type="presOf" srcId="{A058221D-DA21-40A0-A507-68733E33130C}" destId="{2472B6AE-F761-4311-99EA-5835BC5022AA}" srcOrd="0" destOrd="0" presId="urn:microsoft.com/office/officeart/2018/2/layout/IconVerticalSolidList"/>
    <dgm:cxn modelId="{320A9C58-3EBE-4929-81DB-4106CD12F087}" type="presOf" srcId="{A2D7FCCC-7BB7-4881-8905-6D5E933996FB}" destId="{3F17637F-7332-4B24-B289-5C5632070589}" srcOrd="0" destOrd="0" presId="urn:microsoft.com/office/officeart/2018/2/layout/IconVerticalSolidList"/>
    <dgm:cxn modelId="{5508718C-D75F-4C82-A27D-D782F0E01EC7}" srcId="{FD375EBA-FBBD-4E64-827F-6A471F496BE4}" destId="{A2D7FCCC-7BB7-4881-8905-6D5E933996FB}" srcOrd="4" destOrd="0" parTransId="{F4D2FE20-4B16-4955-BD60-93FD4B0442B7}" sibTransId="{E001C54D-82A0-458B-B76E-7A3BDA8A0230}"/>
    <dgm:cxn modelId="{2CF1DE9E-0A05-4E46-B24A-02CD04C37C91}" srcId="{FD375EBA-FBBD-4E64-827F-6A471F496BE4}" destId="{A058221D-DA21-40A0-A507-68733E33130C}" srcOrd="1" destOrd="0" parTransId="{2590592D-E129-4BDB-B559-63D57E2A6762}" sibTransId="{03D52DFB-9AFD-45C5-8010-4425D607C089}"/>
    <dgm:cxn modelId="{C751C6B3-D0D4-4E61-80A0-FF0223DB860F}" type="presOf" srcId="{FD375EBA-FBBD-4E64-827F-6A471F496BE4}" destId="{5B55696F-E3E5-40D6-9BD0-D16FAC490C5F}" srcOrd="0" destOrd="0" presId="urn:microsoft.com/office/officeart/2018/2/layout/IconVerticalSolidList"/>
    <dgm:cxn modelId="{108A06D8-4167-421F-AF93-F9A3087E531D}" type="presOf" srcId="{C7BA1CC1-FC2C-48AA-B037-2F075D9B7740}" destId="{EB22085D-7BB0-4014-84A8-ECEDA360DF66}" srcOrd="0" destOrd="0" presId="urn:microsoft.com/office/officeart/2018/2/layout/IconVerticalSolidList"/>
    <dgm:cxn modelId="{CF8F7FEF-112B-405D-8996-130504B382C7}" srcId="{FD375EBA-FBBD-4E64-827F-6A471F496BE4}" destId="{9C9BDC37-BCA7-49E1-BA7E-E66B3045CD8E}" srcOrd="0" destOrd="0" parTransId="{E4C58F38-0173-454C-9F31-DFEC553F21A9}" sibTransId="{591A13B7-B9DD-4D56-8BEB-0462EB2758D1}"/>
    <dgm:cxn modelId="{51983EF7-8295-44C6-B5B7-F4F9D742D2F4}" srcId="{FD375EBA-FBBD-4E64-827F-6A471F496BE4}" destId="{871C8189-7920-4053-BA0C-3F25CD679B39}" srcOrd="3" destOrd="0" parTransId="{7D665435-169D-48BD-8331-1677E74C6B1D}" sibTransId="{54649E0B-C5FA-4A4E-9C7F-DE3EEF83172B}"/>
    <dgm:cxn modelId="{270201FA-7D06-4BC1-8109-003749625A2F}" type="presOf" srcId="{9C9BDC37-BCA7-49E1-BA7E-E66B3045CD8E}" destId="{C9776203-0053-48CE-8DF5-DD3FC836C6CD}" srcOrd="0" destOrd="0" presId="urn:microsoft.com/office/officeart/2018/2/layout/IconVerticalSolidList"/>
    <dgm:cxn modelId="{A77B0049-DB6B-4E60-95B5-6CB564DB4E1A}" type="presParOf" srcId="{5B55696F-E3E5-40D6-9BD0-D16FAC490C5F}" destId="{25F5CFD3-CDA8-40C6-93E4-DC007E13983C}" srcOrd="0" destOrd="0" presId="urn:microsoft.com/office/officeart/2018/2/layout/IconVerticalSolidList"/>
    <dgm:cxn modelId="{7C6EA80D-CB59-4373-9035-9B1F8CB6B195}" type="presParOf" srcId="{25F5CFD3-CDA8-40C6-93E4-DC007E13983C}" destId="{F104A05B-8271-459F-912D-6CA9E692E820}" srcOrd="0" destOrd="0" presId="urn:microsoft.com/office/officeart/2018/2/layout/IconVerticalSolidList"/>
    <dgm:cxn modelId="{FFAEEE56-308D-4659-8854-235E8C6C8999}" type="presParOf" srcId="{25F5CFD3-CDA8-40C6-93E4-DC007E13983C}" destId="{3A9F66DC-09B6-4676-A499-396392134D18}" srcOrd="1" destOrd="0" presId="urn:microsoft.com/office/officeart/2018/2/layout/IconVerticalSolidList"/>
    <dgm:cxn modelId="{0D204E6B-3071-47F4-8578-89EFBB176C6E}" type="presParOf" srcId="{25F5CFD3-CDA8-40C6-93E4-DC007E13983C}" destId="{CED0FE93-09B8-4FD3-968F-96EFF813E8AF}" srcOrd="2" destOrd="0" presId="urn:microsoft.com/office/officeart/2018/2/layout/IconVerticalSolidList"/>
    <dgm:cxn modelId="{A45EE7DD-4FBA-4694-80B2-CCE94D7C7D51}" type="presParOf" srcId="{25F5CFD3-CDA8-40C6-93E4-DC007E13983C}" destId="{C9776203-0053-48CE-8DF5-DD3FC836C6CD}" srcOrd="3" destOrd="0" presId="urn:microsoft.com/office/officeart/2018/2/layout/IconVerticalSolidList"/>
    <dgm:cxn modelId="{AE1E03E9-4D89-4074-A71B-E2502F852901}" type="presParOf" srcId="{5B55696F-E3E5-40D6-9BD0-D16FAC490C5F}" destId="{04B4B648-B16C-42DD-9A25-E05E9CEE15A5}" srcOrd="1" destOrd="0" presId="urn:microsoft.com/office/officeart/2018/2/layout/IconVerticalSolidList"/>
    <dgm:cxn modelId="{492AC191-2623-410A-92FD-77CAF03B8A2A}" type="presParOf" srcId="{5B55696F-E3E5-40D6-9BD0-D16FAC490C5F}" destId="{C30860F6-FC09-455E-95AA-0F5CFADA364B}" srcOrd="2" destOrd="0" presId="urn:microsoft.com/office/officeart/2018/2/layout/IconVerticalSolidList"/>
    <dgm:cxn modelId="{E74E5080-8C9B-411E-8472-0E123C30FE2E}" type="presParOf" srcId="{C30860F6-FC09-455E-95AA-0F5CFADA364B}" destId="{84D7C7D6-66E0-47C3-B85E-CA9F72F3A10C}" srcOrd="0" destOrd="0" presId="urn:microsoft.com/office/officeart/2018/2/layout/IconVerticalSolidList"/>
    <dgm:cxn modelId="{913342EE-43C6-4A3F-B05E-34691C52C639}" type="presParOf" srcId="{C30860F6-FC09-455E-95AA-0F5CFADA364B}" destId="{AEF540F9-480D-4F63-BED8-A3CCBF4251B1}" srcOrd="1" destOrd="0" presId="urn:microsoft.com/office/officeart/2018/2/layout/IconVerticalSolidList"/>
    <dgm:cxn modelId="{D09BF8CC-56DF-4E33-9350-62C6FC6D3A10}" type="presParOf" srcId="{C30860F6-FC09-455E-95AA-0F5CFADA364B}" destId="{470A6B40-4121-4A75-91AB-555FD3A3A0AC}" srcOrd="2" destOrd="0" presId="urn:microsoft.com/office/officeart/2018/2/layout/IconVerticalSolidList"/>
    <dgm:cxn modelId="{B67F5F26-E9E2-48D4-A411-AAFABC5936BD}" type="presParOf" srcId="{C30860F6-FC09-455E-95AA-0F5CFADA364B}" destId="{2472B6AE-F761-4311-99EA-5835BC5022AA}" srcOrd="3" destOrd="0" presId="urn:microsoft.com/office/officeart/2018/2/layout/IconVerticalSolidList"/>
    <dgm:cxn modelId="{28DF689D-35C5-42A5-9486-F9D7276D00FB}" type="presParOf" srcId="{5B55696F-E3E5-40D6-9BD0-D16FAC490C5F}" destId="{F3E53F9B-FB75-4703-B4AE-A9C6717D59D8}" srcOrd="3" destOrd="0" presId="urn:microsoft.com/office/officeart/2018/2/layout/IconVerticalSolidList"/>
    <dgm:cxn modelId="{64F8E611-CE7F-41B6-A827-5ADC94598A38}" type="presParOf" srcId="{5B55696F-E3E5-40D6-9BD0-D16FAC490C5F}" destId="{5479F902-8123-4FCF-B964-83B0CBBCB395}" srcOrd="4" destOrd="0" presId="urn:microsoft.com/office/officeart/2018/2/layout/IconVerticalSolidList"/>
    <dgm:cxn modelId="{A684E70F-6338-4EB3-B027-7334DE214317}" type="presParOf" srcId="{5479F902-8123-4FCF-B964-83B0CBBCB395}" destId="{8FC0C4BF-6F7A-4A08-B661-E1C05988C387}" srcOrd="0" destOrd="0" presId="urn:microsoft.com/office/officeart/2018/2/layout/IconVerticalSolidList"/>
    <dgm:cxn modelId="{9831A421-B2DE-452D-8C2E-785973D1AD2D}" type="presParOf" srcId="{5479F902-8123-4FCF-B964-83B0CBBCB395}" destId="{EE905FE5-4C95-434B-84E0-E31A86CB7AAC}" srcOrd="1" destOrd="0" presId="urn:microsoft.com/office/officeart/2018/2/layout/IconVerticalSolidList"/>
    <dgm:cxn modelId="{7D818570-87F6-45BF-A874-824BB4ECDDA8}" type="presParOf" srcId="{5479F902-8123-4FCF-B964-83B0CBBCB395}" destId="{D87FC75D-DF22-402E-914F-BA5D05F14F62}" srcOrd="2" destOrd="0" presId="urn:microsoft.com/office/officeart/2018/2/layout/IconVerticalSolidList"/>
    <dgm:cxn modelId="{56305438-C261-424E-9DBC-79A871F9499A}" type="presParOf" srcId="{5479F902-8123-4FCF-B964-83B0CBBCB395}" destId="{EB22085D-7BB0-4014-84A8-ECEDA360DF66}" srcOrd="3" destOrd="0" presId="urn:microsoft.com/office/officeart/2018/2/layout/IconVerticalSolidList"/>
    <dgm:cxn modelId="{F17E4393-54D7-4670-8D65-B5B7E00794AA}" type="presParOf" srcId="{5B55696F-E3E5-40D6-9BD0-D16FAC490C5F}" destId="{17529C77-3D71-4BFC-89D4-6260DA6A70CC}" srcOrd="5" destOrd="0" presId="urn:microsoft.com/office/officeart/2018/2/layout/IconVerticalSolidList"/>
    <dgm:cxn modelId="{7CF2EB82-B341-495F-809E-5F8FB779DC0F}" type="presParOf" srcId="{5B55696F-E3E5-40D6-9BD0-D16FAC490C5F}" destId="{F0A523BF-305A-4DD6-8F6A-DDE74364D78B}" srcOrd="6" destOrd="0" presId="urn:microsoft.com/office/officeart/2018/2/layout/IconVerticalSolidList"/>
    <dgm:cxn modelId="{CB72D7B8-C8A6-483A-891C-54307B249E78}" type="presParOf" srcId="{F0A523BF-305A-4DD6-8F6A-DDE74364D78B}" destId="{BAEB6A0F-0BB2-4323-AC58-2176D99E074E}" srcOrd="0" destOrd="0" presId="urn:microsoft.com/office/officeart/2018/2/layout/IconVerticalSolidList"/>
    <dgm:cxn modelId="{461A0626-13D5-4F36-AB02-AA894D6A7C19}" type="presParOf" srcId="{F0A523BF-305A-4DD6-8F6A-DDE74364D78B}" destId="{7CC7F76E-9C27-488E-8664-A90792A31184}" srcOrd="1" destOrd="0" presId="urn:microsoft.com/office/officeart/2018/2/layout/IconVerticalSolidList"/>
    <dgm:cxn modelId="{163A9AF6-9DDF-4CDB-B04F-89A4A717ECC8}" type="presParOf" srcId="{F0A523BF-305A-4DD6-8F6A-DDE74364D78B}" destId="{19FC9830-4137-4817-B966-131F2B39E242}" srcOrd="2" destOrd="0" presId="urn:microsoft.com/office/officeart/2018/2/layout/IconVerticalSolidList"/>
    <dgm:cxn modelId="{F7BC4C64-0416-4B60-A0CB-824C25137416}" type="presParOf" srcId="{F0A523BF-305A-4DD6-8F6A-DDE74364D78B}" destId="{6FD4F3A7-322F-4317-B872-04830CF985E9}" srcOrd="3" destOrd="0" presId="urn:microsoft.com/office/officeart/2018/2/layout/IconVerticalSolidList"/>
    <dgm:cxn modelId="{6A2DDA33-D8BB-4D70-919D-4182C371F0A5}" type="presParOf" srcId="{5B55696F-E3E5-40D6-9BD0-D16FAC490C5F}" destId="{A46680CA-22E3-47B7-ABDD-B5FCA75AD062}" srcOrd="7" destOrd="0" presId="urn:microsoft.com/office/officeart/2018/2/layout/IconVerticalSolidList"/>
    <dgm:cxn modelId="{D2DC23F4-F2C6-486D-976D-2BB0C566C67E}" type="presParOf" srcId="{5B55696F-E3E5-40D6-9BD0-D16FAC490C5F}" destId="{E7BBE757-6AD6-4A27-9BCE-31EBD45BA167}" srcOrd="8" destOrd="0" presId="urn:microsoft.com/office/officeart/2018/2/layout/IconVerticalSolidList"/>
    <dgm:cxn modelId="{69152AD0-F4B8-42DB-AC4F-113950147E3B}" type="presParOf" srcId="{E7BBE757-6AD6-4A27-9BCE-31EBD45BA167}" destId="{EBA64DB6-38D6-4629-8EEA-E1FDB24C4893}" srcOrd="0" destOrd="0" presId="urn:microsoft.com/office/officeart/2018/2/layout/IconVerticalSolidList"/>
    <dgm:cxn modelId="{BCED0C2F-BAAF-4E26-BD8C-C14243FDBA88}" type="presParOf" srcId="{E7BBE757-6AD6-4A27-9BCE-31EBD45BA167}" destId="{D88B337A-5F2A-4183-BFA2-2D1DFE288030}" srcOrd="1" destOrd="0" presId="urn:microsoft.com/office/officeart/2018/2/layout/IconVerticalSolidList"/>
    <dgm:cxn modelId="{2A94AA47-8A94-41C0-9B47-0A788FF59A35}" type="presParOf" srcId="{E7BBE757-6AD6-4A27-9BCE-31EBD45BA167}" destId="{2F7D016F-A7A4-455E-8FF2-DFD29D092F15}" srcOrd="2" destOrd="0" presId="urn:microsoft.com/office/officeart/2018/2/layout/IconVerticalSolidList"/>
    <dgm:cxn modelId="{3F4E2FAD-74AA-448B-9878-444864932055}" type="presParOf" srcId="{E7BBE757-6AD6-4A27-9BCE-31EBD45BA167}" destId="{3F17637F-7332-4B24-B289-5C5632070589}" srcOrd="3" destOrd="0" presId="urn:microsoft.com/office/officeart/2018/2/layout/IconVerticalSolidList"/>
    <dgm:cxn modelId="{1EAE6593-EEB4-4C9B-BCE6-D28E022116F2}" type="presParOf" srcId="{5B55696F-E3E5-40D6-9BD0-D16FAC490C5F}" destId="{394F7FEF-F8A9-4359-A688-1118993AC5EE}" srcOrd="9" destOrd="0" presId="urn:microsoft.com/office/officeart/2018/2/layout/IconVerticalSolidList"/>
    <dgm:cxn modelId="{7299267B-E1C6-463B-B057-58301279C831}" type="presParOf" srcId="{5B55696F-E3E5-40D6-9BD0-D16FAC490C5F}" destId="{447D51C9-39D6-4290-9B5B-2C3087457853}" srcOrd="10" destOrd="0" presId="urn:microsoft.com/office/officeart/2018/2/layout/IconVerticalSolidList"/>
    <dgm:cxn modelId="{E158044E-BADC-4AFA-BD79-719DDB9D1D7E}" type="presParOf" srcId="{447D51C9-39D6-4290-9B5B-2C3087457853}" destId="{6C1F0706-C24A-4998-B113-852C01075673}" srcOrd="0" destOrd="0" presId="urn:microsoft.com/office/officeart/2018/2/layout/IconVerticalSolidList"/>
    <dgm:cxn modelId="{79CC0544-A12C-4231-9943-EDBEFB9C11B9}" type="presParOf" srcId="{447D51C9-39D6-4290-9B5B-2C3087457853}" destId="{9DB5B065-485A-4316-BE37-36EE71108EC9}" srcOrd="1" destOrd="0" presId="urn:microsoft.com/office/officeart/2018/2/layout/IconVerticalSolidList"/>
    <dgm:cxn modelId="{3DE601B3-1A82-4158-84E3-1E4D00F2154C}" type="presParOf" srcId="{447D51C9-39D6-4290-9B5B-2C3087457853}" destId="{2C8D22B3-A8ED-4FE1-BC2E-C784510B3F4F}" srcOrd="2" destOrd="0" presId="urn:microsoft.com/office/officeart/2018/2/layout/IconVerticalSolidList"/>
    <dgm:cxn modelId="{20356B5C-DF5B-4B04-A679-161A0C0C9BD7}" type="presParOf" srcId="{447D51C9-39D6-4290-9B5B-2C3087457853}" destId="{5D5050F7-40E3-4457-AC7C-CCF5F47E131D}"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A72CDC89-EB74-415B-8A77-3DEE32EA7442}" type="doc">
      <dgm:prSet loTypeId="urn:microsoft.com/office/officeart/2008/layout/LinedList" loCatId="list" qsTypeId="urn:microsoft.com/office/officeart/2005/8/quickstyle/simple1" qsCatId="simple" csTypeId="urn:microsoft.com/office/officeart/2005/8/colors/colorful2" csCatId="colorful" phldr="1"/>
      <dgm:spPr/>
      <dgm:t>
        <a:bodyPr/>
        <a:lstStyle/>
        <a:p>
          <a:endParaRPr lang="en-US"/>
        </a:p>
      </dgm:t>
    </dgm:pt>
    <dgm:pt modelId="{BC2BEBB7-B9AC-4AB9-BC0D-A21DB7FCF4F8}">
      <dgm:prSet/>
      <dgm:spPr/>
      <dgm:t>
        <a:bodyPr/>
        <a:lstStyle/>
        <a:p>
          <a:r>
            <a:rPr lang="en-US" dirty="0"/>
            <a:t>When user logins successfully into application, user will be redirected to home screen where he can choose different types of foods like American, Indian, Mexican, Chinese, Italian and Japanese Foods. In Navigation drawer, user can choose Home, Profile and </a:t>
          </a:r>
          <a:r>
            <a:rPr lang="en-US" dirty="0" err="1"/>
            <a:t>Signout</a:t>
          </a:r>
          <a:r>
            <a:rPr lang="en-US" dirty="0"/>
            <a:t>.  </a:t>
          </a:r>
        </a:p>
      </dgm:t>
    </dgm:pt>
    <dgm:pt modelId="{BCB2E395-8F37-49B9-B769-68E2E84EBD1D}" type="parTrans" cxnId="{C9DF6D9B-E313-4B91-9F1F-72E083A3912F}">
      <dgm:prSet/>
      <dgm:spPr/>
      <dgm:t>
        <a:bodyPr/>
        <a:lstStyle/>
        <a:p>
          <a:endParaRPr lang="en-US"/>
        </a:p>
      </dgm:t>
    </dgm:pt>
    <dgm:pt modelId="{318C3D63-59BD-421E-8FB6-E10D41EFDDD8}" type="sibTrans" cxnId="{C9DF6D9B-E313-4B91-9F1F-72E083A3912F}">
      <dgm:prSet/>
      <dgm:spPr/>
      <dgm:t>
        <a:bodyPr/>
        <a:lstStyle/>
        <a:p>
          <a:endParaRPr lang="en-US"/>
        </a:p>
      </dgm:t>
    </dgm:pt>
    <dgm:pt modelId="{139EB39F-EFEC-4A33-BEB5-928C3415D640}">
      <dgm:prSet/>
      <dgm:spPr/>
      <dgm:t>
        <a:bodyPr/>
        <a:lstStyle/>
        <a:p>
          <a:r>
            <a:rPr lang="en-US" dirty="0"/>
            <a:t>Users have option to choose the type of foods. User will get details of foods like name, type and price. Users can select the food from the menu list, add the item to cart and can get processed further. User can update the cart by increasing/decreasing the quantity and also delete the item in cart page. User needs to enter the shipping details and can enter promocode in the promotion page. Use will have online payment option and needs to enter the card details. User will get confirmation screen upon successful payment. User will get notification of the order upon successful order.</a:t>
          </a:r>
        </a:p>
      </dgm:t>
    </dgm:pt>
    <dgm:pt modelId="{FB5A893F-1C5D-4155-9883-0A84BD464BC7}" type="parTrans" cxnId="{9423DA29-5CA3-46FB-B16E-AAB724F74F7C}">
      <dgm:prSet/>
      <dgm:spPr/>
      <dgm:t>
        <a:bodyPr/>
        <a:lstStyle/>
        <a:p>
          <a:endParaRPr lang="en-US"/>
        </a:p>
      </dgm:t>
    </dgm:pt>
    <dgm:pt modelId="{F2F59579-E4E5-415E-9299-7EA8351F06D7}" type="sibTrans" cxnId="{9423DA29-5CA3-46FB-B16E-AAB724F74F7C}">
      <dgm:prSet/>
      <dgm:spPr/>
      <dgm:t>
        <a:bodyPr/>
        <a:lstStyle/>
        <a:p>
          <a:endParaRPr lang="en-US"/>
        </a:p>
      </dgm:t>
    </dgm:pt>
    <dgm:pt modelId="{DF4DF128-14E3-4C87-8E68-37636C15E340}" type="pres">
      <dgm:prSet presAssocID="{A72CDC89-EB74-415B-8A77-3DEE32EA7442}" presName="vert0" presStyleCnt="0">
        <dgm:presLayoutVars>
          <dgm:dir/>
          <dgm:animOne val="branch"/>
          <dgm:animLvl val="lvl"/>
        </dgm:presLayoutVars>
      </dgm:prSet>
      <dgm:spPr/>
    </dgm:pt>
    <dgm:pt modelId="{59DB6322-0F2B-4A20-A024-C11E62F39075}" type="pres">
      <dgm:prSet presAssocID="{BC2BEBB7-B9AC-4AB9-BC0D-A21DB7FCF4F8}" presName="thickLine" presStyleLbl="alignNode1" presStyleIdx="0" presStyleCnt="2"/>
      <dgm:spPr/>
    </dgm:pt>
    <dgm:pt modelId="{6A69977E-A7E8-436E-A34E-9489126513D0}" type="pres">
      <dgm:prSet presAssocID="{BC2BEBB7-B9AC-4AB9-BC0D-A21DB7FCF4F8}" presName="horz1" presStyleCnt="0"/>
      <dgm:spPr/>
    </dgm:pt>
    <dgm:pt modelId="{448AE97F-75EF-4A2D-894D-F9EA9BB46B9E}" type="pres">
      <dgm:prSet presAssocID="{BC2BEBB7-B9AC-4AB9-BC0D-A21DB7FCF4F8}" presName="tx1" presStyleLbl="revTx" presStyleIdx="0" presStyleCnt="2"/>
      <dgm:spPr/>
    </dgm:pt>
    <dgm:pt modelId="{BCD80EF1-E365-432B-951E-38E0541A09DF}" type="pres">
      <dgm:prSet presAssocID="{BC2BEBB7-B9AC-4AB9-BC0D-A21DB7FCF4F8}" presName="vert1" presStyleCnt="0"/>
      <dgm:spPr/>
    </dgm:pt>
    <dgm:pt modelId="{ECEF2AD4-7371-4C52-A9BB-C8EBBC9BA898}" type="pres">
      <dgm:prSet presAssocID="{139EB39F-EFEC-4A33-BEB5-928C3415D640}" presName="thickLine" presStyleLbl="alignNode1" presStyleIdx="1" presStyleCnt="2"/>
      <dgm:spPr/>
    </dgm:pt>
    <dgm:pt modelId="{09A7D00D-45E7-48CD-BC31-4B6D5079C3BA}" type="pres">
      <dgm:prSet presAssocID="{139EB39F-EFEC-4A33-BEB5-928C3415D640}" presName="horz1" presStyleCnt="0"/>
      <dgm:spPr/>
    </dgm:pt>
    <dgm:pt modelId="{626CAFFD-B518-4B85-9225-FD6CE7CAB880}" type="pres">
      <dgm:prSet presAssocID="{139EB39F-EFEC-4A33-BEB5-928C3415D640}" presName="tx1" presStyleLbl="revTx" presStyleIdx="1" presStyleCnt="2"/>
      <dgm:spPr/>
    </dgm:pt>
    <dgm:pt modelId="{6A0E5426-DE27-456E-9F45-2C8959FB34B9}" type="pres">
      <dgm:prSet presAssocID="{139EB39F-EFEC-4A33-BEB5-928C3415D640}" presName="vert1" presStyleCnt="0"/>
      <dgm:spPr/>
    </dgm:pt>
  </dgm:ptLst>
  <dgm:cxnLst>
    <dgm:cxn modelId="{9423DA29-5CA3-46FB-B16E-AAB724F74F7C}" srcId="{A72CDC89-EB74-415B-8A77-3DEE32EA7442}" destId="{139EB39F-EFEC-4A33-BEB5-928C3415D640}" srcOrd="1" destOrd="0" parTransId="{FB5A893F-1C5D-4155-9883-0A84BD464BC7}" sibTransId="{F2F59579-E4E5-415E-9299-7EA8351F06D7}"/>
    <dgm:cxn modelId="{C9DF6D9B-E313-4B91-9F1F-72E083A3912F}" srcId="{A72CDC89-EB74-415B-8A77-3DEE32EA7442}" destId="{BC2BEBB7-B9AC-4AB9-BC0D-A21DB7FCF4F8}" srcOrd="0" destOrd="0" parTransId="{BCB2E395-8F37-49B9-B769-68E2E84EBD1D}" sibTransId="{318C3D63-59BD-421E-8FB6-E10D41EFDDD8}"/>
    <dgm:cxn modelId="{D237F5CC-3E1E-4311-BB62-3F92900D5E36}" type="presOf" srcId="{139EB39F-EFEC-4A33-BEB5-928C3415D640}" destId="{626CAFFD-B518-4B85-9225-FD6CE7CAB880}" srcOrd="0" destOrd="0" presId="urn:microsoft.com/office/officeart/2008/layout/LinedList"/>
    <dgm:cxn modelId="{60BD7CD9-CEC7-47C3-B1B6-D20B7429C9CC}" type="presOf" srcId="{A72CDC89-EB74-415B-8A77-3DEE32EA7442}" destId="{DF4DF128-14E3-4C87-8E68-37636C15E340}" srcOrd="0" destOrd="0" presId="urn:microsoft.com/office/officeart/2008/layout/LinedList"/>
    <dgm:cxn modelId="{E8C371DD-55FB-4E2A-8320-D3AA71B258FF}" type="presOf" srcId="{BC2BEBB7-B9AC-4AB9-BC0D-A21DB7FCF4F8}" destId="{448AE97F-75EF-4A2D-894D-F9EA9BB46B9E}" srcOrd="0" destOrd="0" presId="urn:microsoft.com/office/officeart/2008/layout/LinedList"/>
    <dgm:cxn modelId="{74E45C71-F385-4E77-85D8-D303F9E08A9F}" type="presParOf" srcId="{DF4DF128-14E3-4C87-8E68-37636C15E340}" destId="{59DB6322-0F2B-4A20-A024-C11E62F39075}" srcOrd="0" destOrd="0" presId="urn:microsoft.com/office/officeart/2008/layout/LinedList"/>
    <dgm:cxn modelId="{3A6D1D77-4501-4028-9835-FBA17B7F7BC3}" type="presParOf" srcId="{DF4DF128-14E3-4C87-8E68-37636C15E340}" destId="{6A69977E-A7E8-436E-A34E-9489126513D0}" srcOrd="1" destOrd="0" presId="urn:microsoft.com/office/officeart/2008/layout/LinedList"/>
    <dgm:cxn modelId="{87331E6E-CFF0-44AB-AC4C-6C6045F71B2B}" type="presParOf" srcId="{6A69977E-A7E8-436E-A34E-9489126513D0}" destId="{448AE97F-75EF-4A2D-894D-F9EA9BB46B9E}" srcOrd="0" destOrd="0" presId="urn:microsoft.com/office/officeart/2008/layout/LinedList"/>
    <dgm:cxn modelId="{E741E0D7-33B1-4F17-A66E-87E83397BC5F}" type="presParOf" srcId="{6A69977E-A7E8-436E-A34E-9489126513D0}" destId="{BCD80EF1-E365-432B-951E-38E0541A09DF}" srcOrd="1" destOrd="0" presId="urn:microsoft.com/office/officeart/2008/layout/LinedList"/>
    <dgm:cxn modelId="{00006951-D3AD-4171-930A-FA5DCF5A13EB}" type="presParOf" srcId="{DF4DF128-14E3-4C87-8E68-37636C15E340}" destId="{ECEF2AD4-7371-4C52-A9BB-C8EBBC9BA898}" srcOrd="2" destOrd="0" presId="urn:microsoft.com/office/officeart/2008/layout/LinedList"/>
    <dgm:cxn modelId="{C1200ADF-D8A3-4CC0-BE1A-6712094CACAD}" type="presParOf" srcId="{DF4DF128-14E3-4C87-8E68-37636C15E340}" destId="{09A7D00D-45E7-48CD-BC31-4B6D5079C3BA}" srcOrd="3" destOrd="0" presId="urn:microsoft.com/office/officeart/2008/layout/LinedList"/>
    <dgm:cxn modelId="{46E6DCFD-B662-4CB7-AD9B-907D7916DBE2}" type="presParOf" srcId="{09A7D00D-45E7-48CD-BC31-4B6D5079C3BA}" destId="{626CAFFD-B518-4B85-9225-FD6CE7CAB880}" srcOrd="0" destOrd="0" presId="urn:microsoft.com/office/officeart/2008/layout/LinedList"/>
    <dgm:cxn modelId="{CE4F2E53-F1D7-414F-ACA6-29DF57D5130E}" type="presParOf" srcId="{09A7D00D-45E7-48CD-BC31-4B6D5079C3BA}" destId="{6A0E5426-DE27-456E-9F45-2C8959FB34B9}"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067E11BA-502B-4B84-A6B2-6F25FADBD891}" type="doc">
      <dgm:prSet loTypeId="urn:microsoft.com/office/officeart/2008/layout/LinedList" loCatId="list" qsTypeId="urn:microsoft.com/office/officeart/2005/8/quickstyle/simple4" qsCatId="simple" csTypeId="urn:microsoft.com/office/officeart/2005/8/colors/colorful1" csCatId="colorful"/>
      <dgm:spPr/>
      <dgm:t>
        <a:bodyPr/>
        <a:lstStyle/>
        <a:p>
          <a:endParaRPr lang="en-US"/>
        </a:p>
      </dgm:t>
    </dgm:pt>
    <dgm:pt modelId="{B15060DF-F305-4C77-9029-BBFDC89F7EDC}">
      <dgm:prSet/>
      <dgm:spPr/>
      <dgm:t>
        <a:bodyPr/>
        <a:lstStyle/>
        <a:p>
          <a:r>
            <a:rPr lang="en-US"/>
            <a:t>Google firebase mobile authentication for user sign-in/ signup.</a:t>
          </a:r>
        </a:p>
      </dgm:t>
    </dgm:pt>
    <dgm:pt modelId="{3389DB92-30A6-4DF8-9BF4-883779A0796E}" type="parTrans" cxnId="{2D901152-8E83-49F6-B2DC-15B6E1429097}">
      <dgm:prSet/>
      <dgm:spPr/>
      <dgm:t>
        <a:bodyPr/>
        <a:lstStyle/>
        <a:p>
          <a:endParaRPr lang="en-US"/>
        </a:p>
      </dgm:t>
    </dgm:pt>
    <dgm:pt modelId="{DB7CABC2-012B-4A54-AF84-B809DBF870D5}" type="sibTrans" cxnId="{2D901152-8E83-49F6-B2DC-15B6E1429097}">
      <dgm:prSet/>
      <dgm:spPr/>
      <dgm:t>
        <a:bodyPr/>
        <a:lstStyle/>
        <a:p>
          <a:endParaRPr lang="en-US"/>
        </a:p>
      </dgm:t>
    </dgm:pt>
    <dgm:pt modelId="{1AFBD276-1E6A-44E9-ACA3-082FAA5879DF}">
      <dgm:prSet/>
      <dgm:spPr/>
      <dgm:t>
        <a:bodyPr/>
        <a:lstStyle/>
        <a:p>
          <a:r>
            <a:rPr lang="en-US"/>
            <a:t>Material Navigation Drawer and Fragments for Home,Orders,Profile and Signout.</a:t>
          </a:r>
        </a:p>
      </dgm:t>
    </dgm:pt>
    <dgm:pt modelId="{3CA2FE94-50F4-4B74-B9A1-EA3EEDE13347}" type="parTrans" cxnId="{81E9C931-331C-4EFD-9F93-2592884F6C47}">
      <dgm:prSet/>
      <dgm:spPr/>
      <dgm:t>
        <a:bodyPr/>
        <a:lstStyle/>
        <a:p>
          <a:endParaRPr lang="en-US"/>
        </a:p>
      </dgm:t>
    </dgm:pt>
    <dgm:pt modelId="{E153844A-46B8-4DDA-95CE-7D494205CB56}" type="sibTrans" cxnId="{81E9C931-331C-4EFD-9F93-2592884F6C47}">
      <dgm:prSet/>
      <dgm:spPr/>
      <dgm:t>
        <a:bodyPr/>
        <a:lstStyle/>
        <a:p>
          <a:endParaRPr lang="en-US"/>
        </a:p>
      </dgm:t>
    </dgm:pt>
    <dgm:pt modelId="{6EBEB290-8E10-47C4-9DA5-E123AFCC4A03}">
      <dgm:prSet/>
      <dgm:spPr/>
      <dgm:t>
        <a:bodyPr/>
        <a:lstStyle/>
        <a:p>
          <a:r>
            <a:rPr lang="en-US"/>
            <a:t>Different types of food menu using GridLayout.</a:t>
          </a:r>
        </a:p>
      </dgm:t>
    </dgm:pt>
    <dgm:pt modelId="{F556C3EB-9E26-4871-9898-1B3889C14A19}" type="parTrans" cxnId="{45E34EB2-C6DD-444B-AB8F-91732AA1D36B}">
      <dgm:prSet/>
      <dgm:spPr/>
      <dgm:t>
        <a:bodyPr/>
        <a:lstStyle/>
        <a:p>
          <a:endParaRPr lang="en-US"/>
        </a:p>
      </dgm:t>
    </dgm:pt>
    <dgm:pt modelId="{C647FB83-C751-4164-9AFE-FB53F6E221A1}" type="sibTrans" cxnId="{45E34EB2-C6DD-444B-AB8F-91732AA1D36B}">
      <dgm:prSet/>
      <dgm:spPr/>
      <dgm:t>
        <a:bodyPr/>
        <a:lstStyle/>
        <a:p>
          <a:endParaRPr lang="en-US"/>
        </a:p>
      </dgm:t>
    </dgm:pt>
    <dgm:pt modelId="{BDDAB4BB-F24C-4153-AFA5-9A0FE2AAC13F}">
      <dgm:prSet/>
      <dgm:spPr/>
      <dgm:t>
        <a:bodyPr/>
        <a:lstStyle/>
        <a:p>
          <a:r>
            <a:rPr lang="en-US"/>
            <a:t>Different types of food under a menu item using material ui.</a:t>
          </a:r>
        </a:p>
      </dgm:t>
    </dgm:pt>
    <dgm:pt modelId="{F68988AD-70A6-4C47-83A3-B6BE74D0A808}" type="parTrans" cxnId="{F3A161F3-7C27-4476-88E5-A2F181351D23}">
      <dgm:prSet/>
      <dgm:spPr/>
      <dgm:t>
        <a:bodyPr/>
        <a:lstStyle/>
        <a:p>
          <a:endParaRPr lang="en-US"/>
        </a:p>
      </dgm:t>
    </dgm:pt>
    <dgm:pt modelId="{8E60FA4B-1393-42DA-9FE6-3ED436C4C6C3}" type="sibTrans" cxnId="{F3A161F3-7C27-4476-88E5-A2F181351D23}">
      <dgm:prSet/>
      <dgm:spPr/>
      <dgm:t>
        <a:bodyPr/>
        <a:lstStyle/>
        <a:p>
          <a:endParaRPr lang="en-US"/>
        </a:p>
      </dgm:t>
    </dgm:pt>
    <dgm:pt modelId="{766BEFDB-7642-4D46-92EC-ACE54E0323DE}">
      <dgm:prSet/>
      <dgm:spPr/>
      <dgm:t>
        <a:bodyPr/>
        <a:lstStyle/>
        <a:p>
          <a:r>
            <a:rPr lang="en-US"/>
            <a:t>Details about food and add to Cart option.</a:t>
          </a:r>
        </a:p>
      </dgm:t>
    </dgm:pt>
    <dgm:pt modelId="{5CF73A3D-49D7-44A3-9038-4B19D1EB4CE7}" type="parTrans" cxnId="{4D6F6A33-E95C-4D31-93B4-F7D15E81206A}">
      <dgm:prSet/>
      <dgm:spPr/>
      <dgm:t>
        <a:bodyPr/>
        <a:lstStyle/>
        <a:p>
          <a:endParaRPr lang="en-US"/>
        </a:p>
      </dgm:t>
    </dgm:pt>
    <dgm:pt modelId="{38A3579E-B750-42CA-AEEA-0D76822FB3A4}" type="sibTrans" cxnId="{4D6F6A33-E95C-4D31-93B4-F7D15E81206A}">
      <dgm:prSet/>
      <dgm:spPr/>
      <dgm:t>
        <a:bodyPr/>
        <a:lstStyle/>
        <a:p>
          <a:endParaRPr lang="en-US"/>
        </a:p>
      </dgm:t>
    </dgm:pt>
    <dgm:pt modelId="{E3355FE0-00CE-4CCF-B69D-EDE9B9999680}">
      <dgm:prSet/>
      <dgm:spPr/>
      <dgm:t>
        <a:bodyPr/>
        <a:lstStyle/>
        <a:p>
          <a:r>
            <a:rPr lang="en-US"/>
            <a:t>Promtional page for redeeming coupons.</a:t>
          </a:r>
        </a:p>
      </dgm:t>
    </dgm:pt>
    <dgm:pt modelId="{96A7D342-65AF-44F1-B836-5AAE8768393F}" type="parTrans" cxnId="{3A2ED28C-15DC-4AD0-9822-B52A026A8D97}">
      <dgm:prSet/>
      <dgm:spPr/>
      <dgm:t>
        <a:bodyPr/>
        <a:lstStyle/>
        <a:p>
          <a:endParaRPr lang="en-US"/>
        </a:p>
      </dgm:t>
    </dgm:pt>
    <dgm:pt modelId="{94BF5454-9A6A-4AC4-9A05-E2DCF4E01C71}" type="sibTrans" cxnId="{3A2ED28C-15DC-4AD0-9822-B52A026A8D97}">
      <dgm:prSet/>
      <dgm:spPr/>
      <dgm:t>
        <a:bodyPr/>
        <a:lstStyle/>
        <a:p>
          <a:endParaRPr lang="en-US"/>
        </a:p>
      </dgm:t>
    </dgm:pt>
    <dgm:pt modelId="{E27F7FC9-5A5F-4EED-9D94-2FE674453052}">
      <dgm:prSet/>
      <dgm:spPr/>
      <dgm:t>
        <a:bodyPr/>
        <a:lstStyle/>
        <a:p>
          <a:r>
            <a:rPr lang="en-US"/>
            <a:t>Payment page with braintree payment integration.</a:t>
          </a:r>
        </a:p>
      </dgm:t>
    </dgm:pt>
    <dgm:pt modelId="{157D58EE-5433-416D-8671-278FC94F1F87}" type="parTrans" cxnId="{136829F8-C106-4427-8ADF-9DB768A26EAF}">
      <dgm:prSet/>
      <dgm:spPr/>
      <dgm:t>
        <a:bodyPr/>
        <a:lstStyle/>
        <a:p>
          <a:endParaRPr lang="en-US"/>
        </a:p>
      </dgm:t>
    </dgm:pt>
    <dgm:pt modelId="{E5CE660D-2FA4-4C85-8E55-B519DA21314B}" type="sibTrans" cxnId="{136829F8-C106-4427-8ADF-9DB768A26EAF}">
      <dgm:prSet/>
      <dgm:spPr/>
      <dgm:t>
        <a:bodyPr/>
        <a:lstStyle/>
        <a:p>
          <a:endParaRPr lang="en-US"/>
        </a:p>
      </dgm:t>
    </dgm:pt>
    <dgm:pt modelId="{39AD6306-1E0B-41D5-8F01-E789ED87612F}">
      <dgm:prSet/>
      <dgm:spPr/>
      <dgm:t>
        <a:bodyPr/>
        <a:lstStyle/>
        <a:p>
          <a:r>
            <a:rPr lang="en-US"/>
            <a:t>Used google firebase database to perform crud operations with data related to cart information, payment details and orders.</a:t>
          </a:r>
        </a:p>
      </dgm:t>
    </dgm:pt>
    <dgm:pt modelId="{150479D9-B1DF-4475-AE8A-BABDB0924D43}" type="parTrans" cxnId="{0AB15AE2-CBD0-4648-B8EA-3801566A29DC}">
      <dgm:prSet/>
      <dgm:spPr/>
      <dgm:t>
        <a:bodyPr/>
        <a:lstStyle/>
        <a:p>
          <a:endParaRPr lang="en-US"/>
        </a:p>
      </dgm:t>
    </dgm:pt>
    <dgm:pt modelId="{0B226B34-1A7D-4FAB-BDB6-E7F76D3B7073}" type="sibTrans" cxnId="{0AB15AE2-CBD0-4648-B8EA-3801566A29DC}">
      <dgm:prSet/>
      <dgm:spPr/>
      <dgm:t>
        <a:bodyPr/>
        <a:lstStyle/>
        <a:p>
          <a:endParaRPr lang="en-US"/>
        </a:p>
      </dgm:t>
    </dgm:pt>
    <dgm:pt modelId="{F9A1C3EF-E8E1-41E6-8F91-BEB2E5F27EF5}">
      <dgm:prSet/>
      <dgm:spPr/>
      <dgm:t>
        <a:bodyPr/>
        <a:lstStyle/>
        <a:p>
          <a:r>
            <a:rPr lang="en-US"/>
            <a:t>Place order and store the order details in Firebase.</a:t>
          </a:r>
        </a:p>
      </dgm:t>
    </dgm:pt>
    <dgm:pt modelId="{3DAD87C2-4AE8-4E9A-BEB4-D5DEEB794BAE}" type="parTrans" cxnId="{13B9BC74-035C-4956-86DD-D94ADD0A8763}">
      <dgm:prSet/>
      <dgm:spPr/>
      <dgm:t>
        <a:bodyPr/>
        <a:lstStyle/>
        <a:p>
          <a:endParaRPr lang="en-US"/>
        </a:p>
      </dgm:t>
    </dgm:pt>
    <dgm:pt modelId="{029E708B-67FB-479A-9168-B325AA98EDF8}" type="sibTrans" cxnId="{13B9BC74-035C-4956-86DD-D94ADD0A8763}">
      <dgm:prSet/>
      <dgm:spPr/>
      <dgm:t>
        <a:bodyPr/>
        <a:lstStyle/>
        <a:p>
          <a:endParaRPr lang="en-US"/>
        </a:p>
      </dgm:t>
    </dgm:pt>
    <dgm:pt modelId="{1A74F0D1-9842-4072-AEC8-D8E566971216}">
      <dgm:prSet/>
      <dgm:spPr/>
      <dgm:t>
        <a:bodyPr/>
        <a:lstStyle/>
        <a:p>
          <a:r>
            <a:rPr lang="en-US"/>
            <a:t>User will get notification after placing the order successfully</a:t>
          </a:r>
        </a:p>
      </dgm:t>
    </dgm:pt>
    <dgm:pt modelId="{6FB7FE81-2D13-441E-B5D8-A2B925814485}" type="parTrans" cxnId="{6611BE32-B02B-46F4-ACBB-BB91A857B2D8}">
      <dgm:prSet/>
      <dgm:spPr/>
      <dgm:t>
        <a:bodyPr/>
        <a:lstStyle/>
        <a:p>
          <a:endParaRPr lang="en-US"/>
        </a:p>
      </dgm:t>
    </dgm:pt>
    <dgm:pt modelId="{C6D07A83-DC0B-4ED1-9EBB-6CD0C15249DE}" type="sibTrans" cxnId="{6611BE32-B02B-46F4-ACBB-BB91A857B2D8}">
      <dgm:prSet/>
      <dgm:spPr/>
      <dgm:t>
        <a:bodyPr/>
        <a:lstStyle/>
        <a:p>
          <a:endParaRPr lang="en-US"/>
        </a:p>
      </dgm:t>
    </dgm:pt>
    <dgm:pt modelId="{296DFB6D-3A57-4B2F-8F2B-9E070C8A7758}">
      <dgm:prSet/>
      <dgm:spPr/>
      <dgm:t>
        <a:bodyPr/>
        <a:lstStyle/>
        <a:p>
          <a:r>
            <a:rPr lang="en-US"/>
            <a:t>Display order details</a:t>
          </a:r>
        </a:p>
      </dgm:t>
    </dgm:pt>
    <dgm:pt modelId="{85F9B01F-70EB-4582-84DD-8271F1A6281D}" type="parTrans" cxnId="{D387B66E-A3A3-4424-848D-9EFCB1A96788}">
      <dgm:prSet/>
      <dgm:spPr/>
      <dgm:t>
        <a:bodyPr/>
        <a:lstStyle/>
        <a:p>
          <a:endParaRPr lang="en-US"/>
        </a:p>
      </dgm:t>
    </dgm:pt>
    <dgm:pt modelId="{21068ABD-877B-4929-A845-E08EBBE2427F}" type="sibTrans" cxnId="{D387B66E-A3A3-4424-848D-9EFCB1A96788}">
      <dgm:prSet/>
      <dgm:spPr/>
      <dgm:t>
        <a:bodyPr/>
        <a:lstStyle/>
        <a:p>
          <a:endParaRPr lang="en-US"/>
        </a:p>
      </dgm:t>
    </dgm:pt>
    <dgm:pt modelId="{6C3C5903-C359-4E15-B2BB-FEBA06A86F39}" type="pres">
      <dgm:prSet presAssocID="{067E11BA-502B-4B84-A6B2-6F25FADBD891}" presName="vert0" presStyleCnt="0">
        <dgm:presLayoutVars>
          <dgm:dir/>
          <dgm:animOne val="branch"/>
          <dgm:animLvl val="lvl"/>
        </dgm:presLayoutVars>
      </dgm:prSet>
      <dgm:spPr/>
    </dgm:pt>
    <dgm:pt modelId="{247AB036-8F47-46C1-82FE-CECAAECA02A8}" type="pres">
      <dgm:prSet presAssocID="{B15060DF-F305-4C77-9029-BBFDC89F7EDC}" presName="thickLine" presStyleLbl="alignNode1" presStyleIdx="0" presStyleCnt="11"/>
      <dgm:spPr/>
    </dgm:pt>
    <dgm:pt modelId="{C0196B49-82CE-4068-B92B-4E685D48C1A7}" type="pres">
      <dgm:prSet presAssocID="{B15060DF-F305-4C77-9029-BBFDC89F7EDC}" presName="horz1" presStyleCnt="0"/>
      <dgm:spPr/>
    </dgm:pt>
    <dgm:pt modelId="{3464B02F-CED3-4A73-B770-46D7E7EA25FB}" type="pres">
      <dgm:prSet presAssocID="{B15060DF-F305-4C77-9029-BBFDC89F7EDC}" presName="tx1" presStyleLbl="revTx" presStyleIdx="0" presStyleCnt="11"/>
      <dgm:spPr/>
    </dgm:pt>
    <dgm:pt modelId="{889D29AC-83A8-4BC6-A6F3-962ABDC92C25}" type="pres">
      <dgm:prSet presAssocID="{B15060DF-F305-4C77-9029-BBFDC89F7EDC}" presName="vert1" presStyleCnt="0"/>
      <dgm:spPr/>
    </dgm:pt>
    <dgm:pt modelId="{CEA75F74-FE19-49EF-B9F2-DBC041686B42}" type="pres">
      <dgm:prSet presAssocID="{1AFBD276-1E6A-44E9-ACA3-082FAA5879DF}" presName="thickLine" presStyleLbl="alignNode1" presStyleIdx="1" presStyleCnt="11"/>
      <dgm:spPr/>
    </dgm:pt>
    <dgm:pt modelId="{2CEDE03C-1E26-4BBC-A344-A17F13AF85A5}" type="pres">
      <dgm:prSet presAssocID="{1AFBD276-1E6A-44E9-ACA3-082FAA5879DF}" presName="horz1" presStyleCnt="0"/>
      <dgm:spPr/>
    </dgm:pt>
    <dgm:pt modelId="{888E7F0C-FF02-4382-BD06-8380C40F58E9}" type="pres">
      <dgm:prSet presAssocID="{1AFBD276-1E6A-44E9-ACA3-082FAA5879DF}" presName="tx1" presStyleLbl="revTx" presStyleIdx="1" presStyleCnt="11"/>
      <dgm:spPr/>
    </dgm:pt>
    <dgm:pt modelId="{469FCC13-B8AB-4F6F-AA91-426412A13DE9}" type="pres">
      <dgm:prSet presAssocID="{1AFBD276-1E6A-44E9-ACA3-082FAA5879DF}" presName="vert1" presStyleCnt="0"/>
      <dgm:spPr/>
    </dgm:pt>
    <dgm:pt modelId="{9F58C1D7-2C8D-4589-8376-FA268428FAA7}" type="pres">
      <dgm:prSet presAssocID="{6EBEB290-8E10-47C4-9DA5-E123AFCC4A03}" presName="thickLine" presStyleLbl="alignNode1" presStyleIdx="2" presStyleCnt="11"/>
      <dgm:spPr/>
    </dgm:pt>
    <dgm:pt modelId="{ECCBCA6D-5481-4D69-B76F-7796EE30B94E}" type="pres">
      <dgm:prSet presAssocID="{6EBEB290-8E10-47C4-9DA5-E123AFCC4A03}" presName="horz1" presStyleCnt="0"/>
      <dgm:spPr/>
    </dgm:pt>
    <dgm:pt modelId="{38D9E3B3-5CDF-414A-B561-60E78819FDDB}" type="pres">
      <dgm:prSet presAssocID="{6EBEB290-8E10-47C4-9DA5-E123AFCC4A03}" presName="tx1" presStyleLbl="revTx" presStyleIdx="2" presStyleCnt="11"/>
      <dgm:spPr/>
    </dgm:pt>
    <dgm:pt modelId="{BD379A18-0AA8-4F51-ADDF-BE74DFC0732E}" type="pres">
      <dgm:prSet presAssocID="{6EBEB290-8E10-47C4-9DA5-E123AFCC4A03}" presName="vert1" presStyleCnt="0"/>
      <dgm:spPr/>
    </dgm:pt>
    <dgm:pt modelId="{282ED261-C13A-426B-B0B6-82C36FEDF0EC}" type="pres">
      <dgm:prSet presAssocID="{BDDAB4BB-F24C-4153-AFA5-9A0FE2AAC13F}" presName="thickLine" presStyleLbl="alignNode1" presStyleIdx="3" presStyleCnt="11"/>
      <dgm:spPr/>
    </dgm:pt>
    <dgm:pt modelId="{CD36875B-AB69-4B33-AC2E-F039030B4EF4}" type="pres">
      <dgm:prSet presAssocID="{BDDAB4BB-F24C-4153-AFA5-9A0FE2AAC13F}" presName="horz1" presStyleCnt="0"/>
      <dgm:spPr/>
    </dgm:pt>
    <dgm:pt modelId="{5811E8BB-6A11-40F3-B51B-A4A505FB0878}" type="pres">
      <dgm:prSet presAssocID="{BDDAB4BB-F24C-4153-AFA5-9A0FE2AAC13F}" presName="tx1" presStyleLbl="revTx" presStyleIdx="3" presStyleCnt="11"/>
      <dgm:spPr/>
    </dgm:pt>
    <dgm:pt modelId="{BDE6C0EF-6EE7-4AE6-9C85-162397B34E00}" type="pres">
      <dgm:prSet presAssocID="{BDDAB4BB-F24C-4153-AFA5-9A0FE2AAC13F}" presName="vert1" presStyleCnt="0"/>
      <dgm:spPr/>
    </dgm:pt>
    <dgm:pt modelId="{FCD9E84F-62E1-4BF3-8519-61F50419268A}" type="pres">
      <dgm:prSet presAssocID="{766BEFDB-7642-4D46-92EC-ACE54E0323DE}" presName="thickLine" presStyleLbl="alignNode1" presStyleIdx="4" presStyleCnt="11"/>
      <dgm:spPr/>
    </dgm:pt>
    <dgm:pt modelId="{FB8DA84F-0E38-45F0-8E12-6B23530FCBB0}" type="pres">
      <dgm:prSet presAssocID="{766BEFDB-7642-4D46-92EC-ACE54E0323DE}" presName="horz1" presStyleCnt="0"/>
      <dgm:spPr/>
    </dgm:pt>
    <dgm:pt modelId="{52965979-7E9E-4F68-A5F7-FE2B0B7947F7}" type="pres">
      <dgm:prSet presAssocID="{766BEFDB-7642-4D46-92EC-ACE54E0323DE}" presName="tx1" presStyleLbl="revTx" presStyleIdx="4" presStyleCnt="11"/>
      <dgm:spPr/>
    </dgm:pt>
    <dgm:pt modelId="{9D6AB311-57AF-4D19-8A28-C2C26819E70C}" type="pres">
      <dgm:prSet presAssocID="{766BEFDB-7642-4D46-92EC-ACE54E0323DE}" presName="vert1" presStyleCnt="0"/>
      <dgm:spPr/>
    </dgm:pt>
    <dgm:pt modelId="{B8E7FC58-82C6-47B1-AB6C-4BADE14CB45E}" type="pres">
      <dgm:prSet presAssocID="{E3355FE0-00CE-4CCF-B69D-EDE9B9999680}" presName="thickLine" presStyleLbl="alignNode1" presStyleIdx="5" presStyleCnt="11"/>
      <dgm:spPr/>
    </dgm:pt>
    <dgm:pt modelId="{0F89C8A0-BB3B-4170-ADB5-F9C8307D95E5}" type="pres">
      <dgm:prSet presAssocID="{E3355FE0-00CE-4CCF-B69D-EDE9B9999680}" presName="horz1" presStyleCnt="0"/>
      <dgm:spPr/>
    </dgm:pt>
    <dgm:pt modelId="{9E992A98-C1C4-4CA2-A3ED-3E17E57E9303}" type="pres">
      <dgm:prSet presAssocID="{E3355FE0-00CE-4CCF-B69D-EDE9B9999680}" presName="tx1" presStyleLbl="revTx" presStyleIdx="5" presStyleCnt="11"/>
      <dgm:spPr/>
    </dgm:pt>
    <dgm:pt modelId="{09D5E03D-1C97-4C76-A8C2-B80CB5090009}" type="pres">
      <dgm:prSet presAssocID="{E3355FE0-00CE-4CCF-B69D-EDE9B9999680}" presName="vert1" presStyleCnt="0"/>
      <dgm:spPr/>
    </dgm:pt>
    <dgm:pt modelId="{7AD435B2-205E-4073-87BC-91ECB96DBD11}" type="pres">
      <dgm:prSet presAssocID="{E27F7FC9-5A5F-4EED-9D94-2FE674453052}" presName="thickLine" presStyleLbl="alignNode1" presStyleIdx="6" presStyleCnt="11"/>
      <dgm:spPr/>
    </dgm:pt>
    <dgm:pt modelId="{7891904C-C83D-4F4D-80DC-794ADD1B9131}" type="pres">
      <dgm:prSet presAssocID="{E27F7FC9-5A5F-4EED-9D94-2FE674453052}" presName="horz1" presStyleCnt="0"/>
      <dgm:spPr/>
    </dgm:pt>
    <dgm:pt modelId="{8A6CEE1B-4092-4F47-826E-933DD36EC3FA}" type="pres">
      <dgm:prSet presAssocID="{E27F7FC9-5A5F-4EED-9D94-2FE674453052}" presName="tx1" presStyleLbl="revTx" presStyleIdx="6" presStyleCnt="11"/>
      <dgm:spPr/>
    </dgm:pt>
    <dgm:pt modelId="{5C6D758E-ABBA-48F1-9CCC-ECD74FCDA553}" type="pres">
      <dgm:prSet presAssocID="{E27F7FC9-5A5F-4EED-9D94-2FE674453052}" presName="vert1" presStyleCnt="0"/>
      <dgm:spPr/>
    </dgm:pt>
    <dgm:pt modelId="{9923CB05-9C72-411C-9355-55103F06FABA}" type="pres">
      <dgm:prSet presAssocID="{39AD6306-1E0B-41D5-8F01-E789ED87612F}" presName="thickLine" presStyleLbl="alignNode1" presStyleIdx="7" presStyleCnt="11"/>
      <dgm:spPr/>
    </dgm:pt>
    <dgm:pt modelId="{41892013-46C9-46FD-9ED9-8609AEEF0D63}" type="pres">
      <dgm:prSet presAssocID="{39AD6306-1E0B-41D5-8F01-E789ED87612F}" presName="horz1" presStyleCnt="0"/>
      <dgm:spPr/>
    </dgm:pt>
    <dgm:pt modelId="{5AEFD509-DA3A-413C-B23B-1F0B34E756D8}" type="pres">
      <dgm:prSet presAssocID="{39AD6306-1E0B-41D5-8F01-E789ED87612F}" presName="tx1" presStyleLbl="revTx" presStyleIdx="7" presStyleCnt="11"/>
      <dgm:spPr/>
    </dgm:pt>
    <dgm:pt modelId="{EF8C9E26-B95E-413F-907D-4AF9B6F0631F}" type="pres">
      <dgm:prSet presAssocID="{39AD6306-1E0B-41D5-8F01-E789ED87612F}" presName="vert1" presStyleCnt="0"/>
      <dgm:spPr/>
    </dgm:pt>
    <dgm:pt modelId="{42B3DD7C-3DFE-4F24-B466-C065D0561449}" type="pres">
      <dgm:prSet presAssocID="{F9A1C3EF-E8E1-41E6-8F91-BEB2E5F27EF5}" presName="thickLine" presStyleLbl="alignNode1" presStyleIdx="8" presStyleCnt="11"/>
      <dgm:spPr/>
    </dgm:pt>
    <dgm:pt modelId="{16770DEF-50A1-4F6F-B239-FF958FB82750}" type="pres">
      <dgm:prSet presAssocID="{F9A1C3EF-E8E1-41E6-8F91-BEB2E5F27EF5}" presName="horz1" presStyleCnt="0"/>
      <dgm:spPr/>
    </dgm:pt>
    <dgm:pt modelId="{A72D8CD7-3F07-4C2D-B07E-9064192D0770}" type="pres">
      <dgm:prSet presAssocID="{F9A1C3EF-E8E1-41E6-8F91-BEB2E5F27EF5}" presName="tx1" presStyleLbl="revTx" presStyleIdx="8" presStyleCnt="11"/>
      <dgm:spPr/>
    </dgm:pt>
    <dgm:pt modelId="{EA6149B8-4811-4B25-A2BC-F0ED1BB3F8A0}" type="pres">
      <dgm:prSet presAssocID="{F9A1C3EF-E8E1-41E6-8F91-BEB2E5F27EF5}" presName="vert1" presStyleCnt="0"/>
      <dgm:spPr/>
    </dgm:pt>
    <dgm:pt modelId="{9C875FE4-FD48-40BC-BA22-F3AF62F28E01}" type="pres">
      <dgm:prSet presAssocID="{1A74F0D1-9842-4072-AEC8-D8E566971216}" presName="thickLine" presStyleLbl="alignNode1" presStyleIdx="9" presStyleCnt="11"/>
      <dgm:spPr/>
    </dgm:pt>
    <dgm:pt modelId="{98351931-40E2-4198-A17F-65BDC0C6BD13}" type="pres">
      <dgm:prSet presAssocID="{1A74F0D1-9842-4072-AEC8-D8E566971216}" presName="horz1" presStyleCnt="0"/>
      <dgm:spPr/>
    </dgm:pt>
    <dgm:pt modelId="{E4CAE410-53DD-4ADF-A93B-7112D1AAA926}" type="pres">
      <dgm:prSet presAssocID="{1A74F0D1-9842-4072-AEC8-D8E566971216}" presName="tx1" presStyleLbl="revTx" presStyleIdx="9" presStyleCnt="11"/>
      <dgm:spPr/>
    </dgm:pt>
    <dgm:pt modelId="{FBBEEE0E-F197-4DA5-A843-29802D109C8C}" type="pres">
      <dgm:prSet presAssocID="{1A74F0D1-9842-4072-AEC8-D8E566971216}" presName="vert1" presStyleCnt="0"/>
      <dgm:spPr/>
    </dgm:pt>
    <dgm:pt modelId="{FB1EADBB-E566-4BB1-93C9-206BEB56B2BB}" type="pres">
      <dgm:prSet presAssocID="{296DFB6D-3A57-4B2F-8F2B-9E070C8A7758}" presName="thickLine" presStyleLbl="alignNode1" presStyleIdx="10" presStyleCnt="11"/>
      <dgm:spPr/>
    </dgm:pt>
    <dgm:pt modelId="{5C2BC9F1-3752-4085-B219-FD9080216401}" type="pres">
      <dgm:prSet presAssocID="{296DFB6D-3A57-4B2F-8F2B-9E070C8A7758}" presName="horz1" presStyleCnt="0"/>
      <dgm:spPr/>
    </dgm:pt>
    <dgm:pt modelId="{D51AC95C-3F83-46FF-B065-0EC98E56998A}" type="pres">
      <dgm:prSet presAssocID="{296DFB6D-3A57-4B2F-8F2B-9E070C8A7758}" presName="tx1" presStyleLbl="revTx" presStyleIdx="10" presStyleCnt="11"/>
      <dgm:spPr/>
    </dgm:pt>
    <dgm:pt modelId="{FC94ED45-868A-4ED9-BEB1-9CB80D5AA4EB}" type="pres">
      <dgm:prSet presAssocID="{296DFB6D-3A57-4B2F-8F2B-9E070C8A7758}" presName="vert1" presStyleCnt="0"/>
      <dgm:spPr/>
    </dgm:pt>
  </dgm:ptLst>
  <dgm:cxnLst>
    <dgm:cxn modelId="{3412B812-040D-4CFF-9A49-D3688C35D248}" type="presOf" srcId="{E27F7FC9-5A5F-4EED-9D94-2FE674453052}" destId="{8A6CEE1B-4092-4F47-826E-933DD36EC3FA}" srcOrd="0" destOrd="0" presId="urn:microsoft.com/office/officeart/2008/layout/LinedList"/>
    <dgm:cxn modelId="{76ADF32B-B19E-4225-8745-DFEE405F3ACD}" type="presOf" srcId="{6EBEB290-8E10-47C4-9DA5-E123AFCC4A03}" destId="{38D9E3B3-5CDF-414A-B561-60E78819FDDB}" srcOrd="0" destOrd="0" presId="urn:microsoft.com/office/officeart/2008/layout/LinedList"/>
    <dgm:cxn modelId="{81E9C931-331C-4EFD-9F93-2592884F6C47}" srcId="{067E11BA-502B-4B84-A6B2-6F25FADBD891}" destId="{1AFBD276-1E6A-44E9-ACA3-082FAA5879DF}" srcOrd="1" destOrd="0" parTransId="{3CA2FE94-50F4-4B74-B9A1-EA3EEDE13347}" sibTransId="{E153844A-46B8-4DDA-95CE-7D494205CB56}"/>
    <dgm:cxn modelId="{6611BE32-B02B-46F4-ACBB-BB91A857B2D8}" srcId="{067E11BA-502B-4B84-A6B2-6F25FADBD891}" destId="{1A74F0D1-9842-4072-AEC8-D8E566971216}" srcOrd="9" destOrd="0" parTransId="{6FB7FE81-2D13-441E-B5D8-A2B925814485}" sibTransId="{C6D07A83-DC0B-4ED1-9EBB-6CD0C15249DE}"/>
    <dgm:cxn modelId="{4D6F6A33-E95C-4D31-93B4-F7D15E81206A}" srcId="{067E11BA-502B-4B84-A6B2-6F25FADBD891}" destId="{766BEFDB-7642-4D46-92EC-ACE54E0323DE}" srcOrd="4" destOrd="0" parTransId="{5CF73A3D-49D7-44A3-9038-4B19D1EB4CE7}" sibTransId="{38A3579E-B750-42CA-AEEA-0D76822FB3A4}"/>
    <dgm:cxn modelId="{0E75D943-B549-44AB-AB9F-F4AD69A13925}" type="presOf" srcId="{766BEFDB-7642-4D46-92EC-ACE54E0323DE}" destId="{52965979-7E9E-4F68-A5F7-FE2B0B7947F7}" srcOrd="0" destOrd="0" presId="urn:microsoft.com/office/officeart/2008/layout/LinedList"/>
    <dgm:cxn modelId="{D387B66E-A3A3-4424-848D-9EFCB1A96788}" srcId="{067E11BA-502B-4B84-A6B2-6F25FADBD891}" destId="{296DFB6D-3A57-4B2F-8F2B-9E070C8A7758}" srcOrd="10" destOrd="0" parTransId="{85F9B01F-70EB-4582-84DD-8271F1A6281D}" sibTransId="{21068ABD-877B-4929-A845-E08EBBE2427F}"/>
    <dgm:cxn modelId="{B1091A70-1F9A-4620-942E-3BD7A38930BD}" type="presOf" srcId="{F9A1C3EF-E8E1-41E6-8F91-BEB2E5F27EF5}" destId="{A72D8CD7-3F07-4C2D-B07E-9064192D0770}" srcOrd="0" destOrd="0" presId="urn:microsoft.com/office/officeart/2008/layout/LinedList"/>
    <dgm:cxn modelId="{B34C4951-B6C5-4E90-8AB3-801261D1EC0C}" type="presOf" srcId="{39AD6306-1E0B-41D5-8F01-E789ED87612F}" destId="{5AEFD509-DA3A-413C-B23B-1F0B34E756D8}" srcOrd="0" destOrd="0" presId="urn:microsoft.com/office/officeart/2008/layout/LinedList"/>
    <dgm:cxn modelId="{2D901152-8E83-49F6-B2DC-15B6E1429097}" srcId="{067E11BA-502B-4B84-A6B2-6F25FADBD891}" destId="{B15060DF-F305-4C77-9029-BBFDC89F7EDC}" srcOrd="0" destOrd="0" parTransId="{3389DB92-30A6-4DF8-9BF4-883779A0796E}" sibTransId="{DB7CABC2-012B-4A54-AF84-B809DBF870D5}"/>
    <dgm:cxn modelId="{13B9BC74-035C-4956-86DD-D94ADD0A8763}" srcId="{067E11BA-502B-4B84-A6B2-6F25FADBD891}" destId="{F9A1C3EF-E8E1-41E6-8F91-BEB2E5F27EF5}" srcOrd="8" destOrd="0" parTransId="{3DAD87C2-4AE8-4E9A-BEB4-D5DEEB794BAE}" sibTransId="{029E708B-67FB-479A-9168-B325AA98EDF8}"/>
    <dgm:cxn modelId="{1E17D679-E194-4D8A-8528-D780E590F263}" type="presOf" srcId="{067E11BA-502B-4B84-A6B2-6F25FADBD891}" destId="{6C3C5903-C359-4E15-B2BB-FEBA06A86F39}" srcOrd="0" destOrd="0" presId="urn:microsoft.com/office/officeart/2008/layout/LinedList"/>
    <dgm:cxn modelId="{6919695A-B58E-4DDA-9F4D-33F3065C720C}" type="presOf" srcId="{BDDAB4BB-F24C-4153-AFA5-9A0FE2AAC13F}" destId="{5811E8BB-6A11-40F3-B51B-A4A505FB0878}" srcOrd="0" destOrd="0" presId="urn:microsoft.com/office/officeart/2008/layout/LinedList"/>
    <dgm:cxn modelId="{9093DE7A-C442-4643-8579-B0DBED4C6000}" type="presOf" srcId="{B15060DF-F305-4C77-9029-BBFDC89F7EDC}" destId="{3464B02F-CED3-4A73-B770-46D7E7EA25FB}" srcOrd="0" destOrd="0" presId="urn:microsoft.com/office/officeart/2008/layout/LinedList"/>
    <dgm:cxn modelId="{3A2ED28C-15DC-4AD0-9822-B52A026A8D97}" srcId="{067E11BA-502B-4B84-A6B2-6F25FADBD891}" destId="{E3355FE0-00CE-4CCF-B69D-EDE9B9999680}" srcOrd="5" destOrd="0" parTransId="{96A7D342-65AF-44F1-B836-5AAE8768393F}" sibTransId="{94BF5454-9A6A-4AC4-9A05-E2DCF4E01C71}"/>
    <dgm:cxn modelId="{45E34EB2-C6DD-444B-AB8F-91732AA1D36B}" srcId="{067E11BA-502B-4B84-A6B2-6F25FADBD891}" destId="{6EBEB290-8E10-47C4-9DA5-E123AFCC4A03}" srcOrd="2" destOrd="0" parTransId="{F556C3EB-9E26-4871-9898-1B3889C14A19}" sibTransId="{C647FB83-C751-4164-9AFE-FB53F6E221A1}"/>
    <dgm:cxn modelId="{BFD745C8-E615-46A5-8C3D-4530DDAC423B}" type="presOf" srcId="{E3355FE0-00CE-4CCF-B69D-EDE9B9999680}" destId="{9E992A98-C1C4-4CA2-A3ED-3E17E57E9303}" srcOrd="0" destOrd="0" presId="urn:microsoft.com/office/officeart/2008/layout/LinedList"/>
    <dgm:cxn modelId="{A1E710D2-8156-4AA5-88FA-9124B5B7DABF}" type="presOf" srcId="{1AFBD276-1E6A-44E9-ACA3-082FAA5879DF}" destId="{888E7F0C-FF02-4382-BD06-8380C40F58E9}" srcOrd="0" destOrd="0" presId="urn:microsoft.com/office/officeart/2008/layout/LinedList"/>
    <dgm:cxn modelId="{030C0ED7-3DE5-45C8-B48C-043787D798C1}" type="presOf" srcId="{296DFB6D-3A57-4B2F-8F2B-9E070C8A7758}" destId="{D51AC95C-3F83-46FF-B065-0EC98E56998A}" srcOrd="0" destOrd="0" presId="urn:microsoft.com/office/officeart/2008/layout/LinedList"/>
    <dgm:cxn modelId="{EF686FDD-8F6A-4345-9E7E-153D58EE2E40}" type="presOf" srcId="{1A74F0D1-9842-4072-AEC8-D8E566971216}" destId="{E4CAE410-53DD-4ADF-A93B-7112D1AAA926}" srcOrd="0" destOrd="0" presId="urn:microsoft.com/office/officeart/2008/layout/LinedList"/>
    <dgm:cxn modelId="{0AB15AE2-CBD0-4648-B8EA-3801566A29DC}" srcId="{067E11BA-502B-4B84-A6B2-6F25FADBD891}" destId="{39AD6306-1E0B-41D5-8F01-E789ED87612F}" srcOrd="7" destOrd="0" parTransId="{150479D9-B1DF-4475-AE8A-BABDB0924D43}" sibTransId="{0B226B34-1A7D-4FAB-BDB6-E7F76D3B7073}"/>
    <dgm:cxn modelId="{F3A161F3-7C27-4476-88E5-A2F181351D23}" srcId="{067E11BA-502B-4B84-A6B2-6F25FADBD891}" destId="{BDDAB4BB-F24C-4153-AFA5-9A0FE2AAC13F}" srcOrd="3" destOrd="0" parTransId="{F68988AD-70A6-4C47-83A3-B6BE74D0A808}" sibTransId="{8E60FA4B-1393-42DA-9FE6-3ED436C4C6C3}"/>
    <dgm:cxn modelId="{136829F8-C106-4427-8ADF-9DB768A26EAF}" srcId="{067E11BA-502B-4B84-A6B2-6F25FADBD891}" destId="{E27F7FC9-5A5F-4EED-9D94-2FE674453052}" srcOrd="6" destOrd="0" parTransId="{157D58EE-5433-416D-8671-278FC94F1F87}" sibTransId="{E5CE660D-2FA4-4C85-8E55-B519DA21314B}"/>
    <dgm:cxn modelId="{328993D3-0464-427C-91E8-8D020147E627}" type="presParOf" srcId="{6C3C5903-C359-4E15-B2BB-FEBA06A86F39}" destId="{247AB036-8F47-46C1-82FE-CECAAECA02A8}" srcOrd="0" destOrd="0" presId="urn:microsoft.com/office/officeart/2008/layout/LinedList"/>
    <dgm:cxn modelId="{A35DB443-F3CC-48B4-B933-1B5411C94963}" type="presParOf" srcId="{6C3C5903-C359-4E15-B2BB-FEBA06A86F39}" destId="{C0196B49-82CE-4068-B92B-4E685D48C1A7}" srcOrd="1" destOrd="0" presId="urn:microsoft.com/office/officeart/2008/layout/LinedList"/>
    <dgm:cxn modelId="{88AD5EF8-8DD0-4919-92CF-20F007442854}" type="presParOf" srcId="{C0196B49-82CE-4068-B92B-4E685D48C1A7}" destId="{3464B02F-CED3-4A73-B770-46D7E7EA25FB}" srcOrd="0" destOrd="0" presId="urn:microsoft.com/office/officeart/2008/layout/LinedList"/>
    <dgm:cxn modelId="{785E0C79-7229-4067-B461-1F6BE1D5B0C4}" type="presParOf" srcId="{C0196B49-82CE-4068-B92B-4E685D48C1A7}" destId="{889D29AC-83A8-4BC6-A6F3-962ABDC92C25}" srcOrd="1" destOrd="0" presId="urn:microsoft.com/office/officeart/2008/layout/LinedList"/>
    <dgm:cxn modelId="{5CB83824-060A-47D9-8751-74F34D049CC8}" type="presParOf" srcId="{6C3C5903-C359-4E15-B2BB-FEBA06A86F39}" destId="{CEA75F74-FE19-49EF-B9F2-DBC041686B42}" srcOrd="2" destOrd="0" presId="urn:microsoft.com/office/officeart/2008/layout/LinedList"/>
    <dgm:cxn modelId="{D0D69B15-2EAE-48D8-87D3-F342DB501DC4}" type="presParOf" srcId="{6C3C5903-C359-4E15-B2BB-FEBA06A86F39}" destId="{2CEDE03C-1E26-4BBC-A344-A17F13AF85A5}" srcOrd="3" destOrd="0" presId="urn:microsoft.com/office/officeart/2008/layout/LinedList"/>
    <dgm:cxn modelId="{84E79C57-16AC-4359-9FBE-EB786C8926F8}" type="presParOf" srcId="{2CEDE03C-1E26-4BBC-A344-A17F13AF85A5}" destId="{888E7F0C-FF02-4382-BD06-8380C40F58E9}" srcOrd="0" destOrd="0" presId="urn:microsoft.com/office/officeart/2008/layout/LinedList"/>
    <dgm:cxn modelId="{BEE6A37E-FA73-41D0-9C75-909B5D9F1BA1}" type="presParOf" srcId="{2CEDE03C-1E26-4BBC-A344-A17F13AF85A5}" destId="{469FCC13-B8AB-4F6F-AA91-426412A13DE9}" srcOrd="1" destOrd="0" presId="urn:microsoft.com/office/officeart/2008/layout/LinedList"/>
    <dgm:cxn modelId="{C47B8DB6-36A5-4CAA-A37F-F1E448C18AB7}" type="presParOf" srcId="{6C3C5903-C359-4E15-B2BB-FEBA06A86F39}" destId="{9F58C1D7-2C8D-4589-8376-FA268428FAA7}" srcOrd="4" destOrd="0" presId="urn:microsoft.com/office/officeart/2008/layout/LinedList"/>
    <dgm:cxn modelId="{1727E06F-3564-4071-82C9-D70959D2541E}" type="presParOf" srcId="{6C3C5903-C359-4E15-B2BB-FEBA06A86F39}" destId="{ECCBCA6D-5481-4D69-B76F-7796EE30B94E}" srcOrd="5" destOrd="0" presId="urn:microsoft.com/office/officeart/2008/layout/LinedList"/>
    <dgm:cxn modelId="{B530EA98-CF2E-4F77-B35C-0E64FE4807B9}" type="presParOf" srcId="{ECCBCA6D-5481-4D69-B76F-7796EE30B94E}" destId="{38D9E3B3-5CDF-414A-B561-60E78819FDDB}" srcOrd="0" destOrd="0" presId="urn:microsoft.com/office/officeart/2008/layout/LinedList"/>
    <dgm:cxn modelId="{110C232E-DAC6-4A41-B71A-AE6534CC8B37}" type="presParOf" srcId="{ECCBCA6D-5481-4D69-B76F-7796EE30B94E}" destId="{BD379A18-0AA8-4F51-ADDF-BE74DFC0732E}" srcOrd="1" destOrd="0" presId="urn:microsoft.com/office/officeart/2008/layout/LinedList"/>
    <dgm:cxn modelId="{6ED789D5-85BD-4201-9106-FCA61D4CDFA2}" type="presParOf" srcId="{6C3C5903-C359-4E15-B2BB-FEBA06A86F39}" destId="{282ED261-C13A-426B-B0B6-82C36FEDF0EC}" srcOrd="6" destOrd="0" presId="urn:microsoft.com/office/officeart/2008/layout/LinedList"/>
    <dgm:cxn modelId="{AB4809AE-7CCE-48D6-B0F7-AEDC8DB695FD}" type="presParOf" srcId="{6C3C5903-C359-4E15-B2BB-FEBA06A86F39}" destId="{CD36875B-AB69-4B33-AC2E-F039030B4EF4}" srcOrd="7" destOrd="0" presId="urn:microsoft.com/office/officeart/2008/layout/LinedList"/>
    <dgm:cxn modelId="{D7F8BCD9-1A26-46C3-AF67-C41B04603332}" type="presParOf" srcId="{CD36875B-AB69-4B33-AC2E-F039030B4EF4}" destId="{5811E8BB-6A11-40F3-B51B-A4A505FB0878}" srcOrd="0" destOrd="0" presId="urn:microsoft.com/office/officeart/2008/layout/LinedList"/>
    <dgm:cxn modelId="{E97CBE73-6C72-4888-946C-8276948EF605}" type="presParOf" srcId="{CD36875B-AB69-4B33-AC2E-F039030B4EF4}" destId="{BDE6C0EF-6EE7-4AE6-9C85-162397B34E00}" srcOrd="1" destOrd="0" presId="urn:microsoft.com/office/officeart/2008/layout/LinedList"/>
    <dgm:cxn modelId="{51145E99-9172-42E7-A26A-253A9C2D26B4}" type="presParOf" srcId="{6C3C5903-C359-4E15-B2BB-FEBA06A86F39}" destId="{FCD9E84F-62E1-4BF3-8519-61F50419268A}" srcOrd="8" destOrd="0" presId="urn:microsoft.com/office/officeart/2008/layout/LinedList"/>
    <dgm:cxn modelId="{AB5BF048-2358-493A-85A4-50D8FF5D9BE1}" type="presParOf" srcId="{6C3C5903-C359-4E15-B2BB-FEBA06A86F39}" destId="{FB8DA84F-0E38-45F0-8E12-6B23530FCBB0}" srcOrd="9" destOrd="0" presId="urn:microsoft.com/office/officeart/2008/layout/LinedList"/>
    <dgm:cxn modelId="{ED974BAE-8072-4449-AE6F-5AD77438E872}" type="presParOf" srcId="{FB8DA84F-0E38-45F0-8E12-6B23530FCBB0}" destId="{52965979-7E9E-4F68-A5F7-FE2B0B7947F7}" srcOrd="0" destOrd="0" presId="urn:microsoft.com/office/officeart/2008/layout/LinedList"/>
    <dgm:cxn modelId="{9F9DDEF6-C1FE-42E2-AB1A-13E71CC8226A}" type="presParOf" srcId="{FB8DA84F-0E38-45F0-8E12-6B23530FCBB0}" destId="{9D6AB311-57AF-4D19-8A28-C2C26819E70C}" srcOrd="1" destOrd="0" presId="urn:microsoft.com/office/officeart/2008/layout/LinedList"/>
    <dgm:cxn modelId="{3283792D-52B2-497C-A20C-1608CA3C59B4}" type="presParOf" srcId="{6C3C5903-C359-4E15-B2BB-FEBA06A86F39}" destId="{B8E7FC58-82C6-47B1-AB6C-4BADE14CB45E}" srcOrd="10" destOrd="0" presId="urn:microsoft.com/office/officeart/2008/layout/LinedList"/>
    <dgm:cxn modelId="{06B68454-9DB2-4B13-93A4-95B1970FDAA2}" type="presParOf" srcId="{6C3C5903-C359-4E15-B2BB-FEBA06A86F39}" destId="{0F89C8A0-BB3B-4170-ADB5-F9C8307D95E5}" srcOrd="11" destOrd="0" presId="urn:microsoft.com/office/officeart/2008/layout/LinedList"/>
    <dgm:cxn modelId="{398107C8-4677-44A3-A420-CB30953DD355}" type="presParOf" srcId="{0F89C8A0-BB3B-4170-ADB5-F9C8307D95E5}" destId="{9E992A98-C1C4-4CA2-A3ED-3E17E57E9303}" srcOrd="0" destOrd="0" presId="urn:microsoft.com/office/officeart/2008/layout/LinedList"/>
    <dgm:cxn modelId="{D69867FA-18C8-42F6-AAF6-A46F24E98696}" type="presParOf" srcId="{0F89C8A0-BB3B-4170-ADB5-F9C8307D95E5}" destId="{09D5E03D-1C97-4C76-A8C2-B80CB5090009}" srcOrd="1" destOrd="0" presId="urn:microsoft.com/office/officeart/2008/layout/LinedList"/>
    <dgm:cxn modelId="{B2B472F1-849D-4195-8926-323ACED21120}" type="presParOf" srcId="{6C3C5903-C359-4E15-B2BB-FEBA06A86F39}" destId="{7AD435B2-205E-4073-87BC-91ECB96DBD11}" srcOrd="12" destOrd="0" presId="urn:microsoft.com/office/officeart/2008/layout/LinedList"/>
    <dgm:cxn modelId="{43E74AAD-9EFE-4813-B0B9-51D407312982}" type="presParOf" srcId="{6C3C5903-C359-4E15-B2BB-FEBA06A86F39}" destId="{7891904C-C83D-4F4D-80DC-794ADD1B9131}" srcOrd="13" destOrd="0" presId="urn:microsoft.com/office/officeart/2008/layout/LinedList"/>
    <dgm:cxn modelId="{B5A137CD-C43A-4F74-A499-8537B3494CA0}" type="presParOf" srcId="{7891904C-C83D-4F4D-80DC-794ADD1B9131}" destId="{8A6CEE1B-4092-4F47-826E-933DD36EC3FA}" srcOrd="0" destOrd="0" presId="urn:microsoft.com/office/officeart/2008/layout/LinedList"/>
    <dgm:cxn modelId="{36D29547-4661-479E-9BD0-B63A01D795EE}" type="presParOf" srcId="{7891904C-C83D-4F4D-80DC-794ADD1B9131}" destId="{5C6D758E-ABBA-48F1-9CCC-ECD74FCDA553}" srcOrd="1" destOrd="0" presId="urn:microsoft.com/office/officeart/2008/layout/LinedList"/>
    <dgm:cxn modelId="{F5DD9159-C7F3-4310-ABEF-33BB2620E97A}" type="presParOf" srcId="{6C3C5903-C359-4E15-B2BB-FEBA06A86F39}" destId="{9923CB05-9C72-411C-9355-55103F06FABA}" srcOrd="14" destOrd="0" presId="urn:microsoft.com/office/officeart/2008/layout/LinedList"/>
    <dgm:cxn modelId="{53ECDF43-EB7F-4979-81E8-A51C4B6DCD3B}" type="presParOf" srcId="{6C3C5903-C359-4E15-B2BB-FEBA06A86F39}" destId="{41892013-46C9-46FD-9ED9-8609AEEF0D63}" srcOrd="15" destOrd="0" presId="urn:microsoft.com/office/officeart/2008/layout/LinedList"/>
    <dgm:cxn modelId="{BD8C74D7-F1D0-497D-99FB-10756AF24808}" type="presParOf" srcId="{41892013-46C9-46FD-9ED9-8609AEEF0D63}" destId="{5AEFD509-DA3A-413C-B23B-1F0B34E756D8}" srcOrd="0" destOrd="0" presId="urn:microsoft.com/office/officeart/2008/layout/LinedList"/>
    <dgm:cxn modelId="{906CA64B-1854-4C01-82B4-C133CEB4772C}" type="presParOf" srcId="{41892013-46C9-46FD-9ED9-8609AEEF0D63}" destId="{EF8C9E26-B95E-413F-907D-4AF9B6F0631F}" srcOrd="1" destOrd="0" presId="urn:microsoft.com/office/officeart/2008/layout/LinedList"/>
    <dgm:cxn modelId="{65658120-219A-4301-A4FC-3493D69C16CC}" type="presParOf" srcId="{6C3C5903-C359-4E15-B2BB-FEBA06A86F39}" destId="{42B3DD7C-3DFE-4F24-B466-C065D0561449}" srcOrd="16" destOrd="0" presId="urn:microsoft.com/office/officeart/2008/layout/LinedList"/>
    <dgm:cxn modelId="{20B0C7F6-E265-403F-BA6A-E9C59323B9BF}" type="presParOf" srcId="{6C3C5903-C359-4E15-B2BB-FEBA06A86F39}" destId="{16770DEF-50A1-4F6F-B239-FF958FB82750}" srcOrd="17" destOrd="0" presId="urn:microsoft.com/office/officeart/2008/layout/LinedList"/>
    <dgm:cxn modelId="{7AA6B48C-7F79-4BC6-B694-E0973A775079}" type="presParOf" srcId="{16770DEF-50A1-4F6F-B239-FF958FB82750}" destId="{A72D8CD7-3F07-4C2D-B07E-9064192D0770}" srcOrd="0" destOrd="0" presId="urn:microsoft.com/office/officeart/2008/layout/LinedList"/>
    <dgm:cxn modelId="{4CC15D9D-C480-42C3-B393-C0DC45BBC828}" type="presParOf" srcId="{16770DEF-50A1-4F6F-B239-FF958FB82750}" destId="{EA6149B8-4811-4B25-A2BC-F0ED1BB3F8A0}" srcOrd="1" destOrd="0" presId="urn:microsoft.com/office/officeart/2008/layout/LinedList"/>
    <dgm:cxn modelId="{8732ADD0-C7AB-4F7A-802E-4E0CE994A01B}" type="presParOf" srcId="{6C3C5903-C359-4E15-B2BB-FEBA06A86F39}" destId="{9C875FE4-FD48-40BC-BA22-F3AF62F28E01}" srcOrd="18" destOrd="0" presId="urn:microsoft.com/office/officeart/2008/layout/LinedList"/>
    <dgm:cxn modelId="{1813278B-C670-409B-8894-74E69EA495D4}" type="presParOf" srcId="{6C3C5903-C359-4E15-B2BB-FEBA06A86F39}" destId="{98351931-40E2-4198-A17F-65BDC0C6BD13}" srcOrd="19" destOrd="0" presId="urn:microsoft.com/office/officeart/2008/layout/LinedList"/>
    <dgm:cxn modelId="{3DA06522-1024-467E-9F1B-DDBF2CD57B69}" type="presParOf" srcId="{98351931-40E2-4198-A17F-65BDC0C6BD13}" destId="{E4CAE410-53DD-4ADF-A93B-7112D1AAA926}" srcOrd="0" destOrd="0" presId="urn:microsoft.com/office/officeart/2008/layout/LinedList"/>
    <dgm:cxn modelId="{C4945E44-0EF1-481D-9082-B763C49A607D}" type="presParOf" srcId="{98351931-40E2-4198-A17F-65BDC0C6BD13}" destId="{FBBEEE0E-F197-4DA5-A843-29802D109C8C}" srcOrd="1" destOrd="0" presId="urn:microsoft.com/office/officeart/2008/layout/LinedList"/>
    <dgm:cxn modelId="{04E44746-BDD5-4A6B-A0E7-53B343BDD9C9}" type="presParOf" srcId="{6C3C5903-C359-4E15-B2BB-FEBA06A86F39}" destId="{FB1EADBB-E566-4BB1-93C9-206BEB56B2BB}" srcOrd="20" destOrd="0" presId="urn:microsoft.com/office/officeart/2008/layout/LinedList"/>
    <dgm:cxn modelId="{C787D994-C247-4860-82A8-88695B7A451A}" type="presParOf" srcId="{6C3C5903-C359-4E15-B2BB-FEBA06A86F39}" destId="{5C2BC9F1-3752-4085-B219-FD9080216401}" srcOrd="21" destOrd="0" presId="urn:microsoft.com/office/officeart/2008/layout/LinedList"/>
    <dgm:cxn modelId="{9390C168-D23F-4A74-9848-1D3E8CE5DC03}" type="presParOf" srcId="{5C2BC9F1-3752-4085-B219-FD9080216401}" destId="{D51AC95C-3F83-46FF-B065-0EC98E56998A}" srcOrd="0" destOrd="0" presId="urn:microsoft.com/office/officeart/2008/layout/LinedList"/>
    <dgm:cxn modelId="{9924FD6F-7570-458C-B6B8-5859ABAB971E}" type="presParOf" srcId="{5C2BC9F1-3752-4085-B219-FD9080216401}" destId="{FC94ED45-868A-4ED9-BEB1-9CB80D5AA4EB}"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64D905C8-E300-4227-9FD6-89B001F668E5}"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41C99F5E-1422-44DA-A9B4-CCECDD275C1F}">
      <dgm:prSet/>
      <dgm:spPr/>
      <dgm:t>
        <a:bodyPr/>
        <a:lstStyle/>
        <a:p>
          <a:r>
            <a:rPr lang="en-US"/>
            <a:t>MaterialEditText : For responsive EditText design</a:t>
          </a:r>
        </a:p>
      </dgm:t>
    </dgm:pt>
    <dgm:pt modelId="{D357579F-F090-4412-B2F9-7F54B38166B4}" type="parTrans" cxnId="{76B2DF9D-F870-4B46-8A6E-D643B03405FD}">
      <dgm:prSet/>
      <dgm:spPr/>
      <dgm:t>
        <a:bodyPr/>
        <a:lstStyle/>
        <a:p>
          <a:endParaRPr lang="en-US"/>
        </a:p>
      </dgm:t>
    </dgm:pt>
    <dgm:pt modelId="{6E59B6EE-9610-4F3A-B043-4840A63AB470}" type="sibTrans" cxnId="{76B2DF9D-F870-4B46-8A6E-D643B03405FD}">
      <dgm:prSet/>
      <dgm:spPr/>
      <dgm:t>
        <a:bodyPr/>
        <a:lstStyle/>
        <a:p>
          <a:endParaRPr lang="en-US"/>
        </a:p>
      </dgm:t>
    </dgm:pt>
    <dgm:pt modelId="{231EC6AF-E4E9-4249-BE64-5B326FD57699}">
      <dgm:prSet/>
      <dgm:spPr/>
      <dgm:t>
        <a:bodyPr/>
        <a:lstStyle/>
        <a:p>
          <a:r>
            <a:rPr lang="en-US"/>
            <a:t>Elegant Number Button : Implement a number counter with increment and decrement buttons.</a:t>
          </a:r>
        </a:p>
      </dgm:t>
    </dgm:pt>
    <dgm:pt modelId="{887C9428-890A-4C7C-A1BE-9D77BE6CD3A9}" type="parTrans" cxnId="{29415FCC-41D6-493E-8EA8-6B46F55FCAD4}">
      <dgm:prSet/>
      <dgm:spPr/>
      <dgm:t>
        <a:bodyPr/>
        <a:lstStyle/>
        <a:p>
          <a:endParaRPr lang="en-US"/>
        </a:p>
      </dgm:t>
    </dgm:pt>
    <dgm:pt modelId="{E31D661F-B938-4A75-8F2C-0A3181B8E690}" type="sibTrans" cxnId="{29415FCC-41D6-493E-8EA8-6B46F55FCAD4}">
      <dgm:prSet/>
      <dgm:spPr/>
      <dgm:t>
        <a:bodyPr/>
        <a:lstStyle/>
        <a:p>
          <a:endParaRPr lang="en-US"/>
        </a:p>
      </dgm:t>
    </dgm:pt>
    <dgm:pt modelId="{EA620BF0-5846-4580-B71C-F33AE4482BCA}">
      <dgm:prSet/>
      <dgm:spPr/>
      <dgm:t>
        <a:bodyPr/>
        <a:lstStyle/>
        <a:p>
          <a:r>
            <a:rPr lang="en-US"/>
            <a:t>TextDrawable : This light-weight library provides images with letter/text like the Gmail app.</a:t>
          </a:r>
        </a:p>
      </dgm:t>
    </dgm:pt>
    <dgm:pt modelId="{125521DD-DF28-47B4-A7AF-44E175E21D13}" type="parTrans" cxnId="{6973553F-F777-4585-AF71-D0FF2E0D246B}">
      <dgm:prSet/>
      <dgm:spPr/>
      <dgm:t>
        <a:bodyPr/>
        <a:lstStyle/>
        <a:p>
          <a:endParaRPr lang="en-US"/>
        </a:p>
      </dgm:t>
    </dgm:pt>
    <dgm:pt modelId="{8C7EAC93-E8B5-43FE-8206-BE7FF9003A89}" type="sibTrans" cxnId="{6973553F-F777-4585-AF71-D0FF2E0D246B}">
      <dgm:prSet/>
      <dgm:spPr/>
      <dgm:t>
        <a:bodyPr/>
        <a:lstStyle/>
        <a:p>
          <a:endParaRPr lang="en-US"/>
        </a:p>
      </dgm:t>
    </dgm:pt>
    <dgm:pt modelId="{A873DBF2-3413-43D1-827A-5A0C9FD16CC7}" type="pres">
      <dgm:prSet presAssocID="{64D905C8-E300-4227-9FD6-89B001F668E5}" presName="root" presStyleCnt="0">
        <dgm:presLayoutVars>
          <dgm:dir/>
          <dgm:resizeHandles val="exact"/>
        </dgm:presLayoutVars>
      </dgm:prSet>
      <dgm:spPr/>
    </dgm:pt>
    <dgm:pt modelId="{37C65397-9E65-4E2D-B8ED-DADF1A572C15}" type="pres">
      <dgm:prSet presAssocID="{41C99F5E-1422-44DA-A9B4-CCECDD275C1F}" presName="compNode" presStyleCnt="0"/>
      <dgm:spPr/>
    </dgm:pt>
    <dgm:pt modelId="{8A9A2221-3ADC-4BDD-9FB2-95AF8D43FC4D}" type="pres">
      <dgm:prSet presAssocID="{41C99F5E-1422-44DA-A9B4-CCECDD275C1F}" presName="bgRect" presStyleLbl="bgShp" presStyleIdx="0" presStyleCnt="3"/>
      <dgm:spPr/>
    </dgm:pt>
    <dgm:pt modelId="{08C069A0-DDDE-43EB-90EF-0B8A090D9E6E}" type="pres">
      <dgm:prSet presAssocID="{41C99F5E-1422-44DA-A9B4-CCECDD275C1F}"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Design"/>
        </a:ext>
      </dgm:extLst>
    </dgm:pt>
    <dgm:pt modelId="{CD560238-320C-4E9A-8224-6BB292D59FC0}" type="pres">
      <dgm:prSet presAssocID="{41C99F5E-1422-44DA-A9B4-CCECDD275C1F}" presName="spaceRect" presStyleCnt="0"/>
      <dgm:spPr/>
    </dgm:pt>
    <dgm:pt modelId="{8FB12363-4961-4562-AF12-248311D81C89}" type="pres">
      <dgm:prSet presAssocID="{41C99F5E-1422-44DA-A9B4-CCECDD275C1F}" presName="parTx" presStyleLbl="revTx" presStyleIdx="0" presStyleCnt="3">
        <dgm:presLayoutVars>
          <dgm:chMax val="0"/>
          <dgm:chPref val="0"/>
        </dgm:presLayoutVars>
      </dgm:prSet>
      <dgm:spPr/>
    </dgm:pt>
    <dgm:pt modelId="{866834FB-5433-4A33-8919-466169F2106D}" type="pres">
      <dgm:prSet presAssocID="{6E59B6EE-9610-4F3A-B043-4840A63AB470}" presName="sibTrans" presStyleCnt="0"/>
      <dgm:spPr/>
    </dgm:pt>
    <dgm:pt modelId="{81981E66-B3ED-4011-8FCC-F32F6BE70CEA}" type="pres">
      <dgm:prSet presAssocID="{231EC6AF-E4E9-4249-BE64-5B326FD57699}" presName="compNode" presStyleCnt="0"/>
      <dgm:spPr/>
    </dgm:pt>
    <dgm:pt modelId="{BE3E673E-8CC3-46E3-AFD0-FE73BEC224AD}" type="pres">
      <dgm:prSet presAssocID="{231EC6AF-E4E9-4249-BE64-5B326FD57699}" presName="bgRect" presStyleLbl="bgShp" presStyleIdx="1" presStyleCnt="3"/>
      <dgm:spPr/>
    </dgm:pt>
    <dgm:pt modelId="{8CC6A37E-B383-4AA4-8F8B-34130563A247}" type="pres">
      <dgm:prSet presAssocID="{231EC6AF-E4E9-4249-BE64-5B326FD57699}"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Button Control"/>
        </a:ext>
      </dgm:extLst>
    </dgm:pt>
    <dgm:pt modelId="{9823F46E-5C5B-4680-BE86-26DFFDF2FCA4}" type="pres">
      <dgm:prSet presAssocID="{231EC6AF-E4E9-4249-BE64-5B326FD57699}" presName="spaceRect" presStyleCnt="0"/>
      <dgm:spPr/>
    </dgm:pt>
    <dgm:pt modelId="{B7690B4F-67D4-415D-99D2-DFC7789FFD9C}" type="pres">
      <dgm:prSet presAssocID="{231EC6AF-E4E9-4249-BE64-5B326FD57699}" presName="parTx" presStyleLbl="revTx" presStyleIdx="1" presStyleCnt="3">
        <dgm:presLayoutVars>
          <dgm:chMax val="0"/>
          <dgm:chPref val="0"/>
        </dgm:presLayoutVars>
      </dgm:prSet>
      <dgm:spPr/>
    </dgm:pt>
    <dgm:pt modelId="{7AC2521D-40D9-403C-A46F-88660362E4EE}" type="pres">
      <dgm:prSet presAssocID="{E31D661F-B938-4A75-8F2C-0A3181B8E690}" presName="sibTrans" presStyleCnt="0"/>
      <dgm:spPr/>
    </dgm:pt>
    <dgm:pt modelId="{108BF509-A63F-491C-9276-60AE9708E2E7}" type="pres">
      <dgm:prSet presAssocID="{EA620BF0-5846-4580-B71C-F33AE4482BCA}" presName="compNode" presStyleCnt="0"/>
      <dgm:spPr/>
    </dgm:pt>
    <dgm:pt modelId="{CC8E6EB1-5540-457A-9B5C-D0E5B1997AA2}" type="pres">
      <dgm:prSet presAssocID="{EA620BF0-5846-4580-B71C-F33AE4482BCA}" presName="bgRect" presStyleLbl="bgShp" presStyleIdx="2" presStyleCnt="3"/>
      <dgm:spPr/>
    </dgm:pt>
    <dgm:pt modelId="{CFC5AEAD-9692-4440-BF96-CD2CECD1C77A}" type="pres">
      <dgm:prSet presAssocID="{EA620BF0-5846-4580-B71C-F33AE4482BCA}"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Thumbnail View"/>
        </a:ext>
      </dgm:extLst>
    </dgm:pt>
    <dgm:pt modelId="{64B7DED3-4938-4A14-84D2-17AAB10C43D2}" type="pres">
      <dgm:prSet presAssocID="{EA620BF0-5846-4580-B71C-F33AE4482BCA}" presName="spaceRect" presStyleCnt="0"/>
      <dgm:spPr/>
    </dgm:pt>
    <dgm:pt modelId="{55000F1A-A393-41B7-AEC9-659CB7D2D1DE}" type="pres">
      <dgm:prSet presAssocID="{EA620BF0-5846-4580-B71C-F33AE4482BCA}" presName="parTx" presStyleLbl="revTx" presStyleIdx="2" presStyleCnt="3">
        <dgm:presLayoutVars>
          <dgm:chMax val="0"/>
          <dgm:chPref val="0"/>
        </dgm:presLayoutVars>
      </dgm:prSet>
      <dgm:spPr/>
    </dgm:pt>
  </dgm:ptLst>
  <dgm:cxnLst>
    <dgm:cxn modelId="{6973553F-F777-4585-AF71-D0FF2E0D246B}" srcId="{64D905C8-E300-4227-9FD6-89B001F668E5}" destId="{EA620BF0-5846-4580-B71C-F33AE4482BCA}" srcOrd="2" destOrd="0" parTransId="{125521DD-DF28-47B4-A7AF-44E175E21D13}" sibTransId="{8C7EAC93-E8B5-43FE-8206-BE7FF9003A89}"/>
    <dgm:cxn modelId="{1B93DA5D-C848-4A69-B91C-AE554A9564D6}" type="presOf" srcId="{64D905C8-E300-4227-9FD6-89B001F668E5}" destId="{A873DBF2-3413-43D1-827A-5A0C9FD16CC7}" srcOrd="0" destOrd="0" presId="urn:microsoft.com/office/officeart/2018/2/layout/IconVerticalSolidList"/>
    <dgm:cxn modelId="{2FA0CC7E-D9C7-47AE-B53D-41B2D8DF1069}" type="presOf" srcId="{EA620BF0-5846-4580-B71C-F33AE4482BCA}" destId="{55000F1A-A393-41B7-AEC9-659CB7D2D1DE}" srcOrd="0" destOrd="0" presId="urn:microsoft.com/office/officeart/2018/2/layout/IconVerticalSolidList"/>
    <dgm:cxn modelId="{76B2DF9D-F870-4B46-8A6E-D643B03405FD}" srcId="{64D905C8-E300-4227-9FD6-89B001F668E5}" destId="{41C99F5E-1422-44DA-A9B4-CCECDD275C1F}" srcOrd="0" destOrd="0" parTransId="{D357579F-F090-4412-B2F9-7F54B38166B4}" sibTransId="{6E59B6EE-9610-4F3A-B043-4840A63AB470}"/>
    <dgm:cxn modelId="{5A9FAEC1-20C8-49CA-9256-8C0C31A8C9B8}" type="presOf" srcId="{41C99F5E-1422-44DA-A9B4-CCECDD275C1F}" destId="{8FB12363-4961-4562-AF12-248311D81C89}" srcOrd="0" destOrd="0" presId="urn:microsoft.com/office/officeart/2018/2/layout/IconVerticalSolidList"/>
    <dgm:cxn modelId="{29415FCC-41D6-493E-8EA8-6B46F55FCAD4}" srcId="{64D905C8-E300-4227-9FD6-89B001F668E5}" destId="{231EC6AF-E4E9-4249-BE64-5B326FD57699}" srcOrd="1" destOrd="0" parTransId="{887C9428-890A-4C7C-A1BE-9D77BE6CD3A9}" sibTransId="{E31D661F-B938-4A75-8F2C-0A3181B8E690}"/>
    <dgm:cxn modelId="{D71C1FCD-4936-42B9-9256-B9DF338D8AEE}" type="presOf" srcId="{231EC6AF-E4E9-4249-BE64-5B326FD57699}" destId="{B7690B4F-67D4-415D-99D2-DFC7789FFD9C}" srcOrd="0" destOrd="0" presId="urn:microsoft.com/office/officeart/2018/2/layout/IconVerticalSolidList"/>
    <dgm:cxn modelId="{2D3DC6FF-F122-4510-8AB6-18C241F4C7FB}" type="presParOf" srcId="{A873DBF2-3413-43D1-827A-5A0C9FD16CC7}" destId="{37C65397-9E65-4E2D-B8ED-DADF1A572C15}" srcOrd="0" destOrd="0" presId="urn:microsoft.com/office/officeart/2018/2/layout/IconVerticalSolidList"/>
    <dgm:cxn modelId="{3C180C57-D989-4DE8-80A7-9FF8783CFC3E}" type="presParOf" srcId="{37C65397-9E65-4E2D-B8ED-DADF1A572C15}" destId="{8A9A2221-3ADC-4BDD-9FB2-95AF8D43FC4D}" srcOrd="0" destOrd="0" presId="urn:microsoft.com/office/officeart/2018/2/layout/IconVerticalSolidList"/>
    <dgm:cxn modelId="{3D40E83A-8B21-447B-AE18-A0EA8816A760}" type="presParOf" srcId="{37C65397-9E65-4E2D-B8ED-DADF1A572C15}" destId="{08C069A0-DDDE-43EB-90EF-0B8A090D9E6E}" srcOrd="1" destOrd="0" presId="urn:microsoft.com/office/officeart/2018/2/layout/IconVerticalSolidList"/>
    <dgm:cxn modelId="{CC275E24-AAD7-4B18-BA20-D8704B27A236}" type="presParOf" srcId="{37C65397-9E65-4E2D-B8ED-DADF1A572C15}" destId="{CD560238-320C-4E9A-8224-6BB292D59FC0}" srcOrd="2" destOrd="0" presId="urn:microsoft.com/office/officeart/2018/2/layout/IconVerticalSolidList"/>
    <dgm:cxn modelId="{F02ADB9F-7286-4682-B2C2-B828D0117FD4}" type="presParOf" srcId="{37C65397-9E65-4E2D-B8ED-DADF1A572C15}" destId="{8FB12363-4961-4562-AF12-248311D81C89}" srcOrd="3" destOrd="0" presId="urn:microsoft.com/office/officeart/2018/2/layout/IconVerticalSolidList"/>
    <dgm:cxn modelId="{C9A9E970-DBDE-4812-9C3C-67305252E0ED}" type="presParOf" srcId="{A873DBF2-3413-43D1-827A-5A0C9FD16CC7}" destId="{866834FB-5433-4A33-8919-466169F2106D}" srcOrd="1" destOrd="0" presId="urn:microsoft.com/office/officeart/2018/2/layout/IconVerticalSolidList"/>
    <dgm:cxn modelId="{CF3C1DC8-DA32-4D5A-B2EE-B22072DA817E}" type="presParOf" srcId="{A873DBF2-3413-43D1-827A-5A0C9FD16CC7}" destId="{81981E66-B3ED-4011-8FCC-F32F6BE70CEA}" srcOrd="2" destOrd="0" presId="urn:microsoft.com/office/officeart/2018/2/layout/IconVerticalSolidList"/>
    <dgm:cxn modelId="{6DD8F135-264C-47F2-84F4-692B09E80048}" type="presParOf" srcId="{81981E66-B3ED-4011-8FCC-F32F6BE70CEA}" destId="{BE3E673E-8CC3-46E3-AFD0-FE73BEC224AD}" srcOrd="0" destOrd="0" presId="urn:microsoft.com/office/officeart/2018/2/layout/IconVerticalSolidList"/>
    <dgm:cxn modelId="{8AF5F19D-4221-4A05-8291-5D6BD77E3FD4}" type="presParOf" srcId="{81981E66-B3ED-4011-8FCC-F32F6BE70CEA}" destId="{8CC6A37E-B383-4AA4-8F8B-34130563A247}" srcOrd="1" destOrd="0" presId="urn:microsoft.com/office/officeart/2018/2/layout/IconVerticalSolidList"/>
    <dgm:cxn modelId="{414F70A7-228B-4063-947B-F343A03A0145}" type="presParOf" srcId="{81981E66-B3ED-4011-8FCC-F32F6BE70CEA}" destId="{9823F46E-5C5B-4680-BE86-26DFFDF2FCA4}" srcOrd="2" destOrd="0" presId="urn:microsoft.com/office/officeart/2018/2/layout/IconVerticalSolidList"/>
    <dgm:cxn modelId="{38770493-2D90-41EB-B954-B844BEE8CF41}" type="presParOf" srcId="{81981E66-B3ED-4011-8FCC-F32F6BE70CEA}" destId="{B7690B4F-67D4-415D-99D2-DFC7789FFD9C}" srcOrd="3" destOrd="0" presId="urn:microsoft.com/office/officeart/2018/2/layout/IconVerticalSolidList"/>
    <dgm:cxn modelId="{8309CCE8-039D-4A50-AECE-1FDFB6CCC2DF}" type="presParOf" srcId="{A873DBF2-3413-43D1-827A-5A0C9FD16CC7}" destId="{7AC2521D-40D9-403C-A46F-88660362E4EE}" srcOrd="3" destOrd="0" presId="urn:microsoft.com/office/officeart/2018/2/layout/IconVerticalSolidList"/>
    <dgm:cxn modelId="{C71695B5-7993-4B2B-8E6B-5B4836E5E1F3}" type="presParOf" srcId="{A873DBF2-3413-43D1-827A-5A0C9FD16CC7}" destId="{108BF509-A63F-491C-9276-60AE9708E2E7}" srcOrd="4" destOrd="0" presId="urn:microsoft.com/office/officeart/2018/2/layout/IconVerticalSolidList"/>
    <dgm:cxn modelId="{5BA92EE6-7654-4B64-81ED-E6543C605FC5}" type="presParOf" srcId="{108BF509-A63F-491C-9276-60AE9708E2E7}" destId="{CC8E6EB1-5540-457A-9B5C-D0E5B1997AA2}" srcOrd="0" destOrd="0" presId="urn:microsoft.com/office/officeart/2018/2/layout/IconVerticalSolidList"/>
    <dgm:cxn modelId="{1491389F-10D4-49F5-958E-C7F559626158}" type="presParOf" srcId="{108BF509-A63F-491C-9276-60AE9708E2E7}" destId="{CFC5AEAD-9692-4440-BF96-CD2CECD1C77A}" srcOrd="1" destOrd="0" presId="urn:microsoft.com/office/officeart/2018/2/layout/IconVerticalSolidList"/>
    <dgm:cxn modelId="{2509E3B4-69BD-4B03-85F7-6E51B6173CCC}" type="presParOf" srcId="{108BF509-A63F-491C-9276-60AE9708E2E7}" destId="{64B7DED3-4938-4A14-84D2-17AAB10C43D2}" srcOrd="2" destOrd="0" presId="urn:microsoft.com/office/officeart/2018/2/layout/IconVerticalSolidList"/>
    <dgm:cxn modelId="{051503B9-E978-41A3-937D-DB00F62FFC34}" type="presParOf" srcId="{108BF509-A63F-491C-9276-60AE9708E2E7}" destId="{55000F1A-A393-41B7-AEC9-659CB7D2D1DE}"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3B95C05E-A65E-45A3-BE3D-73D2F8FECD28}" type="doc">
      <dgm:prSet loTypeId="urn:microsoft.com/office/officeart/2005/8/layout/vList2" loCatId="list" qsTypeId="urn:microsoft.com/office/officeart/2005/8/quickstyle/simple4" qsCatId="simple" csTypeId="urn:microsoft.com/office/officeart/2005/8/colors/colorful2" csCatId="colorful"/>
      <dgm:spPr/>
      <dgm:t>
        <a:bodyPr/>
        <a:lstStyle/>
        <a:p>
          <a:endParaRPr lang="en-US"/>
        </a:p>
      </dgm:t>
    </dgm:pt>
    <dgm:pt modelId="{233BB672-866F-4DCC-AD0E-BD7FE5E56645}">
      <dgm:prSet/>
      <dgm:spPr/>
      <dgm:t>
        <a:bodyPr/>
        <a:lstStyle/>
        <a:p>
          <a:r>
            <a:rPr lang="en-US"/>
            <a:t>Creation of application can be done without any backend server.</a:t>
          </a:r>
        </a:p>
      </dgm:t>
    </dgm:pt>
    <dgm:pt modelId="{B3F87FC8-12B5-4440-876C-C8B13DD4A1C6}" type="parTrans" cxnId="{35516A71-9B94-470E-9E45-7BD02856B2A1}">
      <dgm:prSet/>
      <dgm:spPr/>
      <dgm:t>
        <a:bodyPr/>
        <a:lstStyle/>
        <a:p>
          <a:endParaRPr lang="en-US"/>
        </a:p>
      </dgm:t>
    </dgm:pt>
    <dgm:pt modelId="{72C20994-0DDF-4DE3-943B-3EC760161065}" type="sibTrans" cxnId="{35516A71-9B94-470E-9E45-7BD02856B2A1}">
      <dgm:prSet/>
      <dgm:spPr/>
      <dgm:t>
        <a:bodyPr/>
        <a:lstStyle/>
        <a:p>
          <a:endParaRPr lang="en-US"/>
        </a:p>
      </dgm:t>
    </dgm:pt>
    <dgm:pt modelId="{0019DFC3-2626-4C73-8242-76096830D891}">
      <dgm:prSet/>
      <dgm:spPr/>
      <dgm:t>
        <a:bodyPr/>
        <a:lstStyle/>
        <a:p>
          <a:r>
            <a:rPr lang="en-US"/>
            <a:t>It has libraries for JAVA, JavaScript, Android and iOS.</a:t>
          </a:r>
        </a:p>
      </dgm:t>
    </dgm:pt>
    <dgm:pt modelId="{B288E8FA-7940-4BDB-B440-2E6C8A7D9671}" type="parTrans" cxnId="{308C4A6E-270C-47AD-BBEC-D06C4E439443}">
      <dgm:prSet/>
      <dgm:spPr/>
      <dgm:t>
        <a:bodyPr/>
        <a:lstStyle/>
        <a:p>
          <a:endParaRPr lang="en-US"/>
        </a:p>
      </dgm:t>
    </dgm:pt>
    <dgm:pt modelId="{F17C4D28-26C1-4EF9-B686-888EE6C29DA2}" type="sibTrans" cxnId="{308C4A6E-270C-47AD-BBEC-D06C4E439443}">
      <dgm:prSet/>
      <dgm:spPr/>
      <dgm:t>
        <a:bodyPr/>
        <a:lstStyle/>
        <a:p>
          <a:endParaRPr lang="en-US"/>
        </a:p>
      </dgm:t>
    </dgm:pt>
    <dgm:pt modelId="{B8AD87DB-ED85-4372-B976-6CBE8EFDA256}">
      <dgm:prSet/>
      <dgm:spPr/>
      <dgm:t>
        <a:bodyPr/>
        <a:lstStyle/>
        <a:p>
          <a:r>
            <a:rPr lang="en-US"/>
            <a:t>It automatically saves data to backend and can be used in any instances of application through  synchronization.</a:t>
          </a:r>
        </a:p>
      </dgm:t>
    </dgm:pt>
    <dgm:pt modelId="{4C2AC73E-43D2-49AD-BE34-95F1ED915B7F}" type="parTrans" cxnId="{E9B2690D-04B0-4153-A25D-6001A9717C8B}">
      <dgm:prSet/>
      <dgm:spPr/>
      <dgm:t>
        <a:bodyPr/>
        <a:lstStyle/>
        <a:p>
          <a:endParaRPr lang="en-US"/>
        </a:p>
      </dgm:t>
    </dgm:pt>
    <dgm:pt modelId="{F8861474-F4FC-4117-9C6F-B5A0C02E2092}" type="sibTrans" cxnId="{E9B2690D-04B0-4153-A25D-6001A9717C8B}">
      <dgm:prSet/>
      <dgm:spPr/>
      <dgm:t>
        <a:bodyPr/>
        <a:lstStyle/>
        <a:p>
          <a:endParaRPr lang="en-US"/>
        </a:p>
      </dgm:t>
    </dgm:pt>
    <dgm:pt modelId="{6564330C-46D7-4224-B87E-D341DA054FD8}">
      <dgm:prSet/>
      <dgm:spPr/>
      <dgm:t>
        <a:bodyPr/>
        <a:lstStyle/>
        <a:p>
          <a:r>
            <a:rPr lang="en-US"/>
            <a:t>It uses Json so it is faster than any other backend web services.</a:t>
          </a:r>
        </a:p>
      </dgm:t>
    </dgm:pt>
    <dgm:pt modelId="{C6A8AE67-EB0A-4BEE-866B-D59CC6D65408}" type="parTrans" cxnId="{1BDC08B0-C214-4340-A334-B9D044717697}">
      <dgm:prSet/>
      <dgm:spPr/>
      <dgm:t>
        <a:bodyPr/>
        <a:lstStyle/>
        <a:p>
          <a:endParaRPr lang="en-US"/>
        </a:p>
      </dgm:t>
    </dgm:pt>
    <dgm:pt modelId="{E147A135-507C-4016-83A4-2DC56C976441}" type="sibTrans" cxnId="{1BDC08B0-C214-4340-A334-B9D044717697}">
      <dgm:prSet/>
      <dgm:spPr/>
      <dgm:t>
        <a:bodyPr/>
        <a:lstStyle/>
        <a:p>
          <a:endParaRPr lang="en-US"/>
        </a:p>
      </dgm:t>
    </dgm:pt>
    <dgm:pt modelId="{C7EE1F24-5F86-47CD-AC6D-C67F3757FCF1}">
      <dgm:prSet/>
      <dgm:spPr/>
      <dgm:t>
        <a:bodyPr/>
        <a:lstStyle/>
        <a:p>
          <a:r>
            <a:rPr lang="en-US"/>
            <a:t>Without Server-side programming ,applications can be created</a:t>
          </a:r>
        </a:p>
      </dgm:t>
    </dgm:pt>
    <dgm:pt modelId="{5F68F803-86AD-45BB-82D0-75FF52D6BF11}" type="parTrans" cxnId="{76556BB2-2505-486A-AF7C-11955A594447}">
      <dgm:prSet/>
      <dgm:spPr/>
      <dgm:t>
        <a:bodyPr/>
        <a:lstStyle/>
        <a:p>
          <a:endParaRPr lang="en-US"/>
        </a:p>
      </dgm:t>
    </dgm:pt>
    <dgm:pt modelId="{B17AA4CE-E814-485B-B544-5F04ACD0D133}" type="sibTrans" cxnId="{76556BB2-2505-486A-AF7C-11955A594447}">
      <dgm:prSet/>
      <dgm:spPr/>
      <dgm:t>
        <a:bodyPr/>
        <a:lstStyle/>
        <a:p>
          <a:endParaRPr lang="en-US"/>
        </a:p>
      </dgm:t>
    </dgm:pt>
    <dgm:pt modelId="{3CD358AC-88D2-4322-A35C-B9DF314F1D4B}">
      <dgm:prSet/>
      <dgm:spPr/>
      <dgm:t>
        <a:bodyPr/>
        <a:lstStyle/>
        <a:p>
          <a:r>
            <a:rPr lang="en-US"/>
            <a:t>Only write front end code</a:t>
          </a:r>
        </a:p>
      </dgm:t>
    </dgm:pt>
    <dgm:pt modelId="{87EEB5AD-5F9F-4C21-91B1-6F879509EEB4}" type="parTrans" cxnId="{00A87B27-09FA-409D-855C-2E71FD5C8A16}">
      <dgm:prSet/>
      <dgm:spPr/>
      <dgm:t>
        <a:bodyPr/>
        <a:lstStyle/>
        <a:p>
          <a:endParaRPr lang="en-US"/>
        </a:p>
      </dgm:t>
    </dgm:pt>
    <dgm:pt modelId="{1BF10D15-FED9-47AF-B909-3C5B9EDFBEE5}" type="sibTrans" cxnId="{00A87B27-09FA-409D-855C-2E71FD5C8A16}">
      <dgm:prSet/>
      <dgm:spPr/>
      <dgm:t>
        <a:bodyPr/>
        <a:lstStyle/>
        <a:p>
          <a:endParaRPr lang="en-US"/>
        </a:p>
      </dgm:t>
    </dgm:pt>
    <dgm:pt modelId="{31CAD0F4-2D58-4B45-BB5B-CD59DE912F33}">
      <dgm:prSet/>
      <dgm:spPr/>
      <dgm:t>
        <a:bodyPr/>
        <a:lstStyle/>
        <a:p>
          <a:r>
            <a:rPr lang="en-US"/>
            <a:t>Secured and Data monitoring is easy</a:t>
          </a:r>
        </a:p>
      </dgm:t>
    </dgm:pt>
    <dgm:pt modelId="{2C2EE33B-3412-4349-8A18-030593B7CBD5}" type="parTrans" cxnId="{12AFDF71-A975-4368-BDA7-ECE10B86291B}">
      <dgm:prSet/>
      <dgm:spPr/>
      <dgm:t>
        <a:bodyPr/>
        <a:lstStyle/>
        <a:p>
          <a:endParaRPr lang="en-US"/>
        </a:p>
      </dgm:t>
    </dgm:pt>
    <dgm:pt modelId="{0AAE3258-0C5C-4CD9-A1C1-E4CAD2BF715C}" type="sibTrans" cxnId="{12AFDF71-A975-4368-BDA7-ECE10B86291B}">
      <dgm:prSet/>
      <dgm:spPr/>
      <dgm:t>
        <a:bodyPr/>
        <a:lstStyle/>
        <a:p>
          <a:endParaRPr lang="en-US"/>
        </a:p>
      </dgm:t>
    </dgm:pt>
    <dgm:pt modelId="{F0C0EEFE-34CF-425A-B619-6FB520350544}" type="pres">
      <dgm:prSet presAssocID="{3B95C05E-A65E-45A3-BE3D-73D2F8FECD28}" presName="linear" presStyleCnt="0">
        <dgm:presLayoutVars>
          <dgm:animLvl val="lvl"/>
          <dgm:resizeHandles val="exact"/>
        </dgm:presLayoutVars>
      </dgm:prSet>
      <dgm:spPr/>
    </dgm:pt>
    <dgm:pt modelId="{BCD09082-E62C-49E0-B488-D1C1BC4A389D}" type="pres">
      <dgm:prSet presAssocID="{233BB672-866F-4DCC-AD0E-BD7FE5E56645}" presName="parentText" presStyleLbl="node1" presStyleIdx="0" presStyleCnt="7">
        <dgm:presLayoutVars>
          <dgm:chMax val="0"/>
          <dgm:bulletEnabled val="1"/>
        </dgm:presLayoutVars>
      </dgm:prSet>
      <dgm:spPr/>
    </dgm:pt>
    <dgm:pt modelId="{14298B41-360B-4885-BDE3-27BB1F7AFC6E}" type="pres">
      <dgm:prSet presAssocID="{72C20994-0DDF-4DE3-943B-3EC760161065}" presName="spacer" presStyleCnt="0"/>
      <dgm:spPr/>
    </dgm:pt>
    <dgm:pt modelId="{BE10BCAE-E623-4DFC-97B2-8D1F3008C61F}" type="pres">
      <dgm:prSet presAssocID="{0019DFC3-2626-4C73-8242-76096830D891}" presName="parentText" presStyleLbl="node1" presStyleIdx="1" presStyleCnt="7">
        <dgm:presLayoutVars>
          <dgm:chMax val="0"/>
          <dgm:bulletEnabled val="1"/>
        </dgm:presLayoutVars>
      </dgm:prSet>
      <dgm:spPr/>
    </dgm:pt>
    <dgm:pt modelId="{44838055-09C3-4810-B175-61E32BED0567}" type="pres">
      <dgm:prSet presAssocID="{F17C4D28-26C1-4EF9-B686-888EE6C29DA2}" presName="spacer" presStyleCnt="0"/>
      <dgm:spPr/>
    </dgm:pt>
    <dgm:pt modelId="{87F49C8C-748C-4B93-85BC-FE55EC97E44A}" type="pres">
      <dgm:prSet presAssocID="{B8AD87DB-ED85-4372-B976-6CBE8EFDA256}" presName="parentText" presStyleLbl="node1" presStyleIdx="2" presStyleCnt="7">
        <dgm:presLayoutVars>
          <dgm:chMax val="0"/>
          <dgm:bulletEnabled val="1"/>
        </dgm:presLayoutVars>
      </dgm:prSet>
      <dgm:spPr/>
    </dgm:pt>
    <dgm:pt modelId="{8575F02F-3F24-4AE7-8396-3A4AF260162F}" type="pres">
      <dgm:prSet presAssocID="{F8861474-F4FC-4117-9C6F-B5A0C02E2092}" presName="spacer" presStyleCnt="0"/>
      <dgm:spPr/>
    </dgm:pt>
    <dgm:pt modelId="{826F5E6B-E035-431B-8578-BEB0122B9610}" type="pres">
      <dgm:prSet presAssocID="{6564330C-46D7-4224-B87E-D341DA054FD8}" presName="parentText" presStyleLbl="node1" presStyleIdx="3" presStyleCnt="7">
        <dgm:presLayoutVars>
          <dgm:chMax val="0"/>
          <dgm:bulletEnabled val="1"/>
        </dgm:presLayoutVars>
      </dgm:prSet>
      <dgm:spPr/>
    </dgm:pt>
    <dgm:pt modelId="{5E7290DE-EDB8-438F-9E1C-F08A45A15706}" type="pres">
      <dgm:prSet presAssocID="{E147A135-507C-4016-83A4-2DC56C976441}" presName="spacer" presStyleCnt="0"/>
      <dgm:spPr/>
    </dgm:pt>
    <dgm:pt modelId="{5F50E0FE-DE19-4EEF-B7A8-516F3AFF8CF2}" type="pres">
      <dgm:prSet presAssocID="{C7EE1F24-5F86-47CD-AC6D-C67F3757FCF1}" presName="parentText" presStyleLbl="node1" presStyleIdx="4" presStyleCnt="7">
        <dgm:presLayoutVars>
          <dgm:chMax val="0"/>
          <dgm:bulletEnabled val="1"/>
        </dgm:presLayoutVars>
      </dgm:prSet>
      <dgm:spPr/>
    </dgm:pt>
    <dgm:pt modelId="{FB5834D3-F300-4984-8118-007F4BED7013}" type="pres">
      <dgm:prSet presAssocID="{B17AA4CE-E814-485B-B544-5F04ACD0D133}" presName="spacer" presStyleCnt="0"/>
      <dgm:spPr/>
    </dgm:pt>
    <dgm:pt modelId="{C56DE5B5-2484-4E3B-AA8B-5A56CE3395F0}" type="pres">
      <dgm:prSet presAssocID="{3CD358AC-88D2-4322-A35C-B9DF314F1D4B}" presName="parentText" presStyleLbl="node1" presStyleIdx="5" presStyleCnt="7">
        <dgm:presLayoutVars>
          <dgm:chMax val="0"/>
          <dgm:bulletEnabled val="1"/>
        </dgm:presLayoutVars>
      </dgm:prSet>
      <dgm:spPr/>
    </dgm:pt>
    <dgm:pt modelId="{719F82E3-E514-4B6E-A9C4-32DF3F86889A}" type="pres">
      <dgm:prSet presAssocID="{1BF10D15-FED9-47AF-B909-3C5B9EDFBEE5}" presName="spacer" presStyleCnt="0"/>
      <dgm:spPr/>
    </dgm:pt>
    <dgm:pt modelId="{A60EC3CA-DA69-4D10-9C3B-DB9EED633CDB}" type="pres">
      <dgm:prSet presAssocID="{31CAD0F4-2D58-4B45-BB5B-CD59DE912F33}" presName="parentText" presStyleLbl="node1" presStyleIdx="6" presStyleCnt="7">
        <dgm:presLayoutVars>
          <dgm:chMax val="0"/>
          <dgm:bulletEnabled val="1"/>
        </dgm:presLayoutVars>
      </dgm:prSet>
      <dgm:spPr/>
    </dgm:pt>
  </dgm:ptLst>
  <dgm:cxnLst>
    <dgm:cxn modelId="{897B9A02-9DBB-47D6-8F16-DA3F7873F730}" type="presOf" srcId="{233BB672-866F-4DCC-AD0E-BD7FE5E56645}" destId="{BCD09082-E62C-49E0-B488-D1C1BC4A389D}" srcOrd="0" destOrd="0" presId="urn:microsoft.com/office/officeart/2005/8/layout/vList2"/>
    <dgm:cxn modelId="{29FDE508-82CB-484F-89A9-D5CD71AC6384}" type="presOf" srcId="{C7EE1F24-5F86-47CD-AC6D-C67F3757FCF1}" destId="{5F50E0FE-DE19-4EEF-B7A8-516F3AFF8CF2}" srcOrd="0" destOrd="0" presId="urn:microsoft.com/office/officeart/2005/8/layout/vList2"/>
    <dgm:cxn modelId="{E9B2690D-04B0-4153-A25D-6001A9717C8B}" srcId="{3B95C05E-A65E-45A3-BE3D-73D2F8FECD28}" destId="{B8AD87DB-ED85-4372-B976-6CBE8EFDA256}" srcOrd="2" destOrd="0" parTransId="{4C2AC73E-43D2-49AD-BE34-95F1ED915B7F}" sibTransId="{F8861474-F4FC-4117-9C6F-B5A0C02E2092}"/>
    <dgm:cxn modelId="{774CA920-15F8-4B29-9781-2A81C72E900B}" type="presOf" srcId="{0019DFC3-2626-4C73-8242-76096830D891}" destId="{BE10BCAE-E623-4DFC-97B2-8D1F3008C61F}" srcOrd="0" destOrd="0" presId="urn:microsoft.com/office/officeart/2005/8/layout/vList2"/>
    <dgm:cxn modelId="{00A87B27-09FA-409D-855C-2E71FD5C8A16}" srcId="{3B95C05E-A65E-45A3-BE3D-73D2F8FECD28}" destId="{3CD358AC-88D2-4322-A35C-B9DF314F1D4B}" srcOrd="5" destOrd="0" parTransId="{87EEB5AD-5F9F-4C21-91B1-6F879509EEB4}" sibTransId="{1BF10D15-FED9-47AF-B909-3C5B9EDFBEE5}"/>
    <dgm:cxn modelId="{308C4A6E-270C-47AD-BBEC-D06C4E439443}" srcId="{3B95C05E-A65E-45A3-BE3D-73D2F8FECD28}" destId="{0019DFC3-2626-4C73-8242-76096830D891}" srcOrd="1" destOrd="0" parTransId="{B288E8FA-7940-4BDB-B440-2E6C8A7D9671}" sibTransId="{F17C4D28-26C1-4EF9-B686-888EE6C29DA2}"/>
    <dgm:cxn modelId="{35516A71-9B94-470E-9E45-7BD02856B2A1}" srcId="{3B95C05E-A65E-45A3-BE3D-73D2F8FECD28}" destId="{233BB672-866F-4DCC-AD0E-BD7FE5E56645}" srcOrd="0" destOrd="0" parTransId="{B3F87FC8-12B5-4440-876C-C8B13DD4A1C6}" sibTransId="{72C20994-0DDF-4DE3-943B-3EC760161065}"/>
    <dgm:cxn modelId="{12AFDF71-A975-4368-BDA7-ECE10B86291B}" srcId="{3B95C05E-A65E-45A3-BE3D-73D2F8FECD28}" destId="{31CAD0F4-2D58-4B45-BB5B-CD59DE912F33}" srcOrd="6" destOrd="0" parTransId="{2C2EE33B-3412-4349-8A18-030593B7CBD5}" sibTransId="{0AAE3258-0C5C-4CD9-A1C1-E4CAD2BF715C}"/>
    <dgm:cxn modelId="{AC54725A-E13F-41F3-B840-DC9B708BDFC7}" type="presOf" srcId="{3CD358AC-88D2-4322-A35C-B9DF314F1D4B}" destId="{C56DE5B5-2484-4E3B-AA8B-5A56CE3395F0}" srcOrd="0" destOrd="0" presId="urn:microsoft.com/office/officeart/2005/8/layout/vList2"/>
    <dgm:cxn modelId="{0BB0CF7C-F195-4FD3-BDE6-9FBB807E0661}" type="presOf" srcId="{B8AD87DB-ED85-4372-B976-6CBE8EFDA256}" destId="{87F49C8C-748C-4B93-85BC-FE55EC97E44A}" srcOrd="0" destOrd="0" presId="urn:microsoft.com/office/officeart/2005/8/layout/vList2"/>
    <dgm:cxn modelId="{2AE8099D-9146-4F75-8CD3-343079AFE6E5}" type="presOf" srcId="{3B95C05E-A65E-45A3-BE3D-73D2F8FECD28}" destId="{F0C0EEFE-34CF-425A-B619-6FB520350544}" srcOrd="0" destOrd="0" presId="urn:microsoft.com/office/officeart/2005/8/layout/vList2"/>
    <dgm:cxn modelId="{1BDC08B0-C214-4340-A334-B9D044717697}" srcId="{3B95C05E-A65E-45A3-BE3D-73D2F8FECD28}" destId="{6564330C-46D7-4224-B87E-D341DA054FD8}" srcOrd="3" destOrd="0" parTransId="{C6A8AE67-EB0A-4BEE-866B-D59CC6D65408}" sibTransId="{E147A135-507C-4016-83A4-2DC56C976441}"/>
    <dgm:cxn modelId="{76556BB2-2505-486A-AF7C-11955A594447}" srcId="{3B95C05E-A65E-45A3-BE3D-73D2F8FECD28}" destId="{C7EE1F24-5F86-47CD-AC6D-C67F3757FCF1}" srcOrd="4" destOrd="0" parTransId="{5F68F803-86AD-45BB-82D0-75FF52D6BF11}" sibTransId="{B17AA4CE-E814-485B-B544-5F04ACD0D133}"/>
    <dgm:cxn modelId="{288921BA-C085-45D9-9C72-5AC9250DCDA7}" type="presOf" srcId="{31CAD0F4-2D58-4B45-BB5B-CD59DE912F33}" destId="{A60EC3CA-DA69-4D10-9C3B-DB9EED633CDB}" srcOrd="0" destOrd="0" presId="urn:microsoft.com/office/officeart/2005/8/layout/vList2"/>
    <dgm:cxn modelId="{0B388FDB-261D-4BB7-B761-DF33B3AE7484}" type="presOf" srcId="{6564330C-46D7-4224-B87E-D341DA054FD8}" destId="{826F5E6B-E035-431B-8578-BEB0122B9610}" srcOrd="0" destOrd="0" presId="urn:microsoft.com/office/officeart/2005/8/layout/vList2"/>
    <dgm:cxn modelId="{D8044187-A307-4C91-829C-18973235F379}" type="presParOf" srcId="{F0C0EEFE-34CF-425A-B619-6FB520350544}" destId="{BCD09082-E62C-49E0-B488-D1C1BC4A389D}" srcOrd="0" destOrd="0" presId="urn:microsoft.com/office/officeart/2005/8/layout/vList2"/>
    <dgm:cxn modelId="{B2069FC0-5F86-400D-AD20-849976F4F1B5}" type="presParOf" srcId="{F0C0EEFE-34CF-425A-B619-6FB520350544}" destId="{14298B41-360B-4885-BDE3-27BB1F7AFC6E}" srcOrd="1" destOrd="0" presId="urn:microsoft.com/office/officeart/2005/8/layout/vList2"/>
    <dgm:cxn modelId="{396BC404-E100-449E-A259-939A6BBDC34B}" type="presParOf" srcId="{F0C0EEFE-34CF-425A-B619-6FB520350544}" destId="{BE10BCAE-E623-4DFC-97B2-8D1F3008C61F}" srcOrd="2" destOrd="0" presId="urn:microsoft.com/office/officeart/2005/8/layout/vList2"/>
    <dgm:cxn modelId="{25D2E8B2-165E-4BF1-A51D-C3BC992604D6}" type="presParOf" srcId="{F0C0EEFE-34CF-425A-B619-6FB520350544}" destId="{44838055-09C3-4810-B175-61E32BED0567}" srcOrd="3" destOrd="0" presId="urn:microsoft.com/office/officeart/2005/8/layout/vList2"/>
    <dgm:cxn modelId="{2CC05826-12BC-45FF-941E-0587E07F1D80}" type="presParOf" srcId="{F0C0EEFE-34CF-425A-B619-6FB520350544}" destId="{87F49C8C-748C-4B93-85BC-FE55EC97E44A}" srcOrd="4" destOrd="0" presId="urn:microsoft.com/office/officeart/2005/8/layout/vList2"/>
    <dgm:cxn modelId="{7311D6CF-7AEC-4827-833A-354D1EF9A974}" type="presParOf" srcId="{F0C0EEFE-34CF-425A-B619-6FB520350544}" destId="{8575F02F-3F24-4AE7-8396-3A4AF260162F}" srcOrd="5" destOrd="0" presId="urn:microsoft.com/office/officeart/2005/8/layout/vList2"/>
    <dgm:cxn modelId="{D4BEB281-9F57-47BF-904D-641320FB2D59}" type="presParOf" srcId="{F0C0EEFE-34CF-425A-B619-6FB520350544}" destId="{826F5E6B-E035-431B-8578-BEB0122B9610}" srcOrd="6" destOrd="0" presId="urn:microsoft.com/office/officeart/2005/8/layout/vList2"/>
    <dgm:cxn modelId="{5DC029C3-1439-4713-A1F3-96C87AD667B3}" type="presParOf" srcId="{F0C0EEFE-34CF-425A-B619-6FB520350544}" destId="{5E7290DE-EDB8-438F-9E1C-F08A45A15706}" srcOrd="7" destOrd="0" presId="urn:microsoft.com/office/officeart/2005/8/layout/vList2"/>
    <dgm:cxn modelId="{FD62DCB1-521F-4053-898E-13BF4DBA6AFE}" type="presParOf" srcId="{F0C0EEFE-34CF-425A-B619-6FB520350544}" destId="{5F50E0FE-DE19-4EEF-B7A8-516F3AFF8CF2}" srcOrd="8" destOrd="0" presId="urn:microsoft.com/office/officeart/2005/8/layout/vList2"/>
    <dgm:cxn modelId="{2FC0CE4B-0E1D-417F-9536-839779C69990}" type="presParOf" srcId="{F0C0EEFE-34CF-425A-B619-6FB520350544}" destId="{FB5834D3-F300-4984-8118-007F4BED7013}" srcOrd="9" destOrd="0" presId="urn:microsoft.com/office/officeart/2005/8/layout/vList2"/>
    <dgm:cxn modelId="{C23F83F4-3A4D-4BC2-AEDA-34B4B4922CFA}" type="presParOf" srcId="{F0C0EEFE-34CF-425A-B619-6FB520350544}" destId="{C56DE5B5-2484-4E3B-AA8B-5A56CE3395F0}" srcOrd="10" destOrd="0" presId="urn:microsoft.com/office/officeart/2005/8/layout/vList2"/>
    <dgm:cxn modelId="{FF9C08FC-657A-4FA0-AEDB-18C067331635}" type="presParOf" srcId="{F0C0EEFE-34CF-425A-B619-6FB520350544}" destId="{719F82E3-E514-4B6E-A9C4-32DF3F86889A}" srcOrd="11" destOrd="0" presId="urn:microsoft.com/office/officeart/2005/8/layout/vList2"/>
    <dgm:cxn modelId="{1E5C960A-4182-4E59-9549-0188CC9F7160}" type="presParOf" srcId="{F0C0EEFE-34CF-425A-B619-6FB520350544}" destId="{A60EC3CA-DA69-4D10-9C3B-DB9EED633CDB}" srcOrd="1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C0B383D5-C83C-4272-9166-7AC06C1AD43C}" type="doc">
      <dgm:prSet loTypeId="urn:microsoft.com/office/officeart/2018/2/layout/IconLabelList" loCatId="icon" qsTypeId="urn:microsoft.com/office/officeart/2005/8/quickstyle/simple1" qsCatId="simple" csTypeId="urn:microsoft.com/office/officeart/2018/5/colors/Iconchunking_neutralbg_colorful1" csCatId="colorful" phldr="1"/>
      <dgm:spPr/>
      <dgm:t>
        <a:bodyPr/>
        <a:lstStyle/>
        <a:p>
          <a:endParaRPr lang="en-US"/>
        </a:p>
      </dgm:t>
    </dgm:pt>
    <dgm:pt modelId="{F5045AEE-3B5D-4B75-A083-0B8F5C865FB0}">
      <dgm:prSet/>
      <dgm:spPr/>
      <dgm:t>
        <a:bodyPr/>
        <a:lstStyle/>
        <a:p>
          <a:r>
            <a:rPr lang="en-US" b="0" i="0"/>
            <a:t>Whatever the data is entered in Android Phone it is added in the Realtime database therefore the effective changes can be seen in the Json file.</a:t>
          </a:r>
          <a:endParaRPr lang="en-US"/>
        </a:p>
      </dgm:t>
    </dgm:pt>
    <dgm:pt modelId="{57C93535-C409-4C64-B796-8127F9CA242F}" type="parTrans" cxnId="{096ECFF8-6F30-422B-9A74-DFE22C751A96}">
      <dgm:prSet/>
      <dgm:spPr/>
      <dgm:t>
        <a:bodyPr/>
        <a:lstStyle/>
        <a:p>
          <a:endParaRPr lang="en-US"/>
        </a:p>
      </dgm:t>
    </dgm:pt>
    <dgm:pt modelId="{8578B2CD-C48A-4466-9409-65C02D6C3ED9}" type="sibTrans" cxnId="{096ECFF8-6F30-422B-9A74-DFE22C751A96}">
      <dgm:prSet/>
      <dgm:spPr/>
      <dgm:t>
        <a:bodyPr/>
        <a:lstStyle/>
        <a:p>
          <a:endParaRPr lang="en-US"/>
        </a:p>
      </dgm:t>
    </dgm:pt>
    <dgm:pt modelId="{A74AB80A-7BD2-40AE-AC88-2DA8A3C6B5DB}">
      <dgm:prSet/>
      <dgm:spPr/>
      <dgm:t>
        <a:bodyPr/>
        <a:lstStyle/>
        <a:p>
          <a:r>
            <a:rPr lang="en-US" b="0" i="0"/>
            <a:t>There is also a provision to add anything in Json file directly through Firebase .</a:t>
          </a:r>
          <a:endParaRPr lang="en-US"/>
        </a:p>
      </dgm:t>
    </dgm:pt>
    <dgm:pt modelId="{6DAEB5B9-9E9D-416D-8289-710597F1165D}" type="parTrans" cxnId="{A4AF7A42-CBA7-493A-8017-E49FB808D95C}">
      <dgm:prSet/>
      <dgm:spPr/>
      <dgm:t>
        <a:bodyPr/>
        <a:lstStyle/>
        <a:p>
          <a:endParaRPr lang="en-US"/>
        </a:p>
      </dgm:t>
    </dgm:pt>
    <dgm:pt modelId="{8EE4D487-2507-40A8-9089-60698F32807F}" type="sibTrans" cxnId="{A4AF7A42-CBA7-493A-8017-E49FB808D95C}">
      <dgm:prSet/>
      <dgm:spPr/>
      <dgm:t>
        <a:bodyPr/>
        <a:lstStyle/>
        <a:p>
          <a:endParaRPr lang="en-US"/>
        </a:p>
      </dgm:t>
    </dgm:pt>
    <dgm:pt modelId="{FFFDE4DC-7D5E-4331-9158-3A0EAC7E8B60}">
      <dgm:prSet/>
      <dgm:spPr/>
      <dgm:t>
        <a:bodyPr/>
        <a:lstStyle/>
        <a:p>
          <a:r>
            <a:rPr lang="en-US" b="0" i="0"/>
            <a:t>The Added data through Firebase can be retrieved from android phone by refreshing the app.</a:t>
          </a:r>
          <a:endParaRPr lang="en-US"/>
        </a:p>
      </dgm:t>
    </dgm:pt>
    <dgm:pt modelId="{F1DA4AE5-225F-4209-8F71-D261DE687853}" type="parTrans" cxnId="{881A7F5A-C007-4BC9-B173-44C00D0A665C}">
      <dgm:prSet/>
      <dgm:spPr/>
      <dgm:t>
        <a:bodyPr/>
        <a:lstStyle/>
        <a:p>
          <a:endParaRPr lang="en-US"/>
        </a:p>
      </dgm:t>
    </dgm:pt>
    <dgm:pt modelId="{DDB64BB6-2D8D-475A-9974-5913DC65AD75}" type="sibTrans" cxnId="{881A7F5A-C007-4BC9-B173-44C00D0A665C}">
      <dgm:prSet/>
      <dgm:spPr/>
      <dgm:t>
        <a:bodyPr/>
        <a:lstStyle/>
        <a:p>
          <a:endParaRPr lang="en-US"/>
        </a:p>
      </dgm:t>
    </dgm:pt>
    <dgm:pt modelId="{EC82E920-6A41-45ED-8870-64D174004705}" type="pres">
      <dgm:prSet presAssocID="{C0B383D5-C83C-4272-9166-7AC06C1AD43C}" presName="root" presStyleCnt="0">
        <dgm:presLayoutVars>
          <dgm:dir/>
          <dgm:resizeHandles val="exact"/>
        </dgm:presLayoutVars>
      </dgm:prSet>
      <dgm:spPr/>
    </dgm:pt>
    <dgm:pt modelId="{3A12C53B-D06D-4286-B3B8-F0AFF8D464CB}" type="pres">
      <dgm:prSet presAssocID="{F5045AEE-3B5D-4B75-A083-0B8F5C865FB0}" presName="compNode" presStyleCnt="0"/>
      <dgm:spPr/>
    </dgm:pt>
    <dgm:pt modelId="{D2EF0DF8-63DD-436D-90F6-D556A86AB768}" type="pres">
      <dgm:prSet presAssocID="{F5045AEE-3B5D-4B75-A083-0B8F5C865FB0}"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Database"/>
        </a:ext>
      </dgm:extLst>
    </dgm:pt>
    <dgm:pt modelId="{42B21280-8A88-4167-A245-4A69707E1BB1}" type="pres">
      <dgm:prSet presAssocID="{F5045AEE-3B5D-4B75-A083-0B8F5C865FB0}" presName="spaceRect" presStyleCnt="0"/>
      <dgm:spPr/>
    </dgm:pt>
    <dgm:pt modelId="{C21C219D-BCB7-4606-B713-5350CFEE7C0E}" type="pres">
      <dgm:prSet presAssocID="{F5045AEE-3B5D-4B75-A083-0B8F5C865FB0}" presName="textRect" presStyleLbl="revTx" presStyleIdx="0" presStyleCnt="3">
        <dgm:presLayoutVars>
          <dgm:chMax val="1"/>
          <dgm:chPref val="1"/>
        </dgm:presLayoutVars>
      </dgm:prSet>
      <dgm:spPr/>
    </dgm:pt>
    <dgm:pt modelId="{EB54C73A-F075-4052-B4F8-6CD16592DEB4}" type="pres">
      <dgm:prSet presAssocID="{8578B2CD-C48A-4466-9409-65C02D6C3ED9}" presName="sibTrans" presStyleCnt="0"/>
      <dgm:spPr/>
    </dgm:pt>
    <dgm:pt modelId="{0D97B080-0AD6-4545-8F40-91E26D185CAA}" type="pres">
      <dgm:prSet presAssocID="{A74AB80A-7BD2-40AE-AC88-2DA8A3C6B5DB}" presName="compNode" presStyleCnt="0"/>
      <dgm:spPr/>
    </dgm:pt>
    <dgm:pt modelId="{810F2CD7-971A-4B32-9F57-8F9CE9CC9D5A}" type="pres">
      <dgm:prSet presAssocID="{A74AB80A-7BD2-40AE-AC88-2DA8A3C6B5DB}"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Plain Text"/>
        </a:ext>
      </dgm:extLst>
    </dgm:pt>
    <dgm:pt modelId="{77682F11-BBEC-4939-8B5A-35E1F64EE059}" type="pres">
      <dgm:prSet presAssocID="{A74AB80A-7BD2-40AE-AC88-2DA8A3C6B5DB}" presName="spaceRect" presStyleCnt="0"/>
      <dgm:spPr/>
    </dgm:pt>
    <dgm:pt modelId="{D9583F42-7DDB-4D0B-B1C9-2E479016350E}" type="pres">
      <dgm:prSet presAssocID="{A74AB80A-7BD2-40AE-AC88-2DA8A3C6B5DB}" presName="textRect" presStyleLbl="revTx" presStyleIdx="1" presStyleCnt="3">
        <dgm:presLayoutVars>
          <dgm:chMax val="1"/>
          <dgm:chPref val="1"/>
        </dgm:presLayoutVars>
      </dgm:prSet>
      <dgm:spPr/>
    </dgm:pt>
    <dgm:pt modelId="{D25CAF5B-28F5-487B-B45E-F2BF99CB5444}" type="pres">
      <dgm:prSet presAssocID="{8EE4D487-2507-40A8-9089-60698F32807F}" presName="sibTrans" presStyleCnt="0"/>
      <dgm:spPr/>
    </dgm:pt>
    <dgm:pt modelId="{71952EDC-3D3E-469A-AD60-B9F50BC00CD0}" type="pres">
      <dgm:prSet presAssocID="{FFFDE4DC-7D5E-4331-9158-3A0EAC7E8B60}" presName="compNode" presStyleCnt="0"/>
      <dgm:spPr/>
    </dgm:pt>
    <dgm:pt modelId="{774AAEE9-0714-4BA8-8A0F-393D101E63B4}" type="pres">
      <dgm:prSet presAssocID="{FFFDE4DC-7D5E-4331-9158-3A0EAC7E8B60}"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Robot"/>
        </a:ext>
      </dgm:extLst>
    </dgm:pt>
    <dgm:pt modelId="{28D4991F-357F-48B0-8236-630AEE841641}" type="pres">
      <dgm:prSet presAssocID="{FFFDE4DC-7D5E-4331-9158-3A0EAC7E8B60}" presName="spaceRect" presStyleCnt="0"/>
      <dgm:spPr/>
    </dgm:pt>
    <dgm:pt modelId="{66DEC095-6804-41DE-B0FB-3E39D84F3C88}" type="pres">
      <dgm:prSet presAssocID="{FFFDE4DC-7D5E-4331-9158-3A0EAC7E8B60}" presName="textRect" presStyleLbl="revTx" presStyleIdx="2" presStyleCnt="3">
        <dgm:presLayoutVars>
          <dgm:chMax val="1"/>
          <dgm:chPref val="1"/>
        </dgm:presLayoutVars>
      </dgm:prSet>
      <dgm:spPr/>
    </dgm:pt>
  </dgm:ptLst>
  <dgm:cxnLst>
    <dgm:cxn modelId="{B81B1730-B6F1-42C6-9FE8-B076ED0888EC}" type="presOf" srcId="{A74AB80A-7BD2-40AE-AC88-2DA8A3C6B5DB}" destId="{D9583F42-7DDB-4D0B-B1C9-2E479016350E}" srcOrd="0" destOrd="0" presId="urn:microsoft.com/office/officeart/2018/2/layout/IconLabelList"/>
    <dgm:cxn modelId="{C52B0834-5881-4CAC-9766-374CD8FD0066}" type="presOf" srcId="{C0B383D5-C83C-4272-9166-7AC06C1AD43C}" destId="{EC82E920-6A41-45ED-8870-64D174004705}" srcOrd="0" destOrd="0" presId="urn:microsoft.com/office/officeart/2018/2/layout/IconLabelList"/>
    <dgm:cxn modelId="{A4AF7A42-CBA7-493A-8017-E49FB808D95C}" srcId="{C0B383D5-C83C-4272-9166-7AC06C1AD43C}" destId="{A74AB80A-7BD2-40AE-AC88-2DA8A3C6B5DB}" srcOrd="1" destOrd="0" parTransId="{6DAEB5B9-9E9D-416D-8289-710597F1165D}" sibTransId="{8EE4D487-2507-40A8-9089-60698F32807F}"/>
    <dgm:cxn modelId="{AA217643-B7CB-4665-803E-2C9935558E30}" type="presOf" srcId="{F5045AEE-3B5D-4B75-A083-0B8F5C865FB0}" destId="{C21C219D-BCB7-4606-B713-5350CFEE7C0E}" srcOrd="0" destOrd="0" presId="urn:microsoft.com/office/officeart/2018/2/layout/IconLabelList"/>
    <dgm:cxn modelId="{881A7F5A-C007-4BC9-B173-44C00D0A665C}" srcId="{C0B383D5-C83C-4272-9166-7AC06C1AD43C}" destId="{FFFDE4DC-7D5E-4331-9158-3A0EAC7E8B60}" srcOrd="2" destOrd="0" parTransId="{F1DA4AE5-225F-4209-8F71-D261DE687853}" sibTransId="{DDB64BB6-2D8D-475A-9974-5913DC65AD75}"/>
    <dgm:cxn modelId="{3CA5588A-BCC9-4AAA-B50B-45511BFD3FA1}" type="presOf" srcId="{FFFDE4DC-7D5E-4331-9158-3A0EAC7E8B60}" destId="{66DEC095-6804-41DE-B0FB-3E39D84F3C88}" srcOrd="0" destOrd="0" presId="urn:microsoft.com/office/officeart/2018/2/layout/IconLabelList"/>
    <dgm:cxn modelId="{096ECFF8-6F30-422B-9A74-DFE22C751A96}" srcId="{C0B383D5-C83C-4272-9166-7AC06C1AD43C}" destId="{F5045AEE-3B5D-4B75-A083-0B8F5C865FB0}" srcOrd="0" destOrd="0" parTransId="{57C93535-C409-4C64-B796-8127F9CA242F}" sibTransId="{8578B2CD-C48A-4466-9409-65C02D6C3ED9}"/>
    <dgm:cxn modelId="{014770EB-CB87-44FF-A2D2-49C30BB63A36}" type="presParOf" srcId="{EC82E920-6A41-45ED-8870-64D174004705}" destId="{3A12C53B-D06D-4286-B3B8-F0AFF8D464CB}" srcOrd="0" destOrd="0" presId="urn:microsoft.com/office/officeart/2018/2/layout/IconLabelList"/>
    <dgm:cxn modelId="{98347E52-AF13-4A45-8BA5-60F3BBA1F013}" type="presParOf" srcId="{3A12C53B-D06D-4286-B3B8-F0AFF8D464CB}" destId="{D2EF0DF8-63DD-436D-90F6-D556A86AB768}" srcOrd="0" destOrd="0" presId="urn:microsoft.com/office/officeart/2018/2/layout/IconLabelList"/>
    <dgm:cxn modelId="{39ADA91D-D537-4D90-8E03-CC89D62FB4A0}" type="presParOf" srcId="{3A12C53B-D06D-4286-B3B8-F0AFF8D464CB}" destId="{42B21280-8A88-4167-A245-4A69707E1BB1}" srcOrd="1" destOrd="0" presId="urn:microsoft.com/office/officeart/2018/2/layout/IconLabelList"/>
    <dgm:cxn modelId="{8C2BA246-C4A3-49DD-8BE2-6BE10B9E31AC}" type="presParOf" srcId="{3A12C53B-D06D-4286-B3B8-F0AFF8D464CB}" destId="{C21C219D-BCB7-4606-B713-5350CFEE7C0E}" srcOrd="2" destOrd="0" presId="urn:microsoft.com/office/officeart/2018/2/layout/IconLabelList"/>
    <dgm:cxn modelId="{B5DBA8BC-396D-4903-9F3F-5EF50EBC9E5E}" type="presParOf" srcId="{EC82E920-6A41-45ED-8870-64D174004705}" destId="{EB54C73A-F075-4052-B4F8-6CD16592DEB4}" srcOrd="1" destOrd="0" presId="urn:microsoft.com/office/officeart/2018/2/layout/IconLabelList"/>
    <dgm:cxn modelId="{751A3F12-F535-4594-848A-5C3EAD6746C9}" type="presParOf" srcId="{EC82E920-6A41-45ED-8870-64D174004705}" destId="{0D97B080-0AD6-4545-8F40-91E26D185CAA}" srcOrd="2" destOrd="0" presId="urn:microsoft.com/office/officeart/2018/2/layout/IconLabelList"/>
    <dgm:cxn modelId="{19B4D331-759D-4A2B-8E80-5FBAD127B366}" type="presParOf" srcId="{0D97B080-0AD6-4545-8F40-91E26D185CAA}" destId="{810F2CD7-971A-4B32-9F57-8F9CE9CC9D5A}" srcOrd="0" destOrd="0" presId="urn:microsoft.com/office/officeart/2018/2/layout/IconLabelList"/>
    <dgm:cxn modelId="{2D18205C-5313-4F66-B6B3-1E3FC6DA0CC2}" type="presParOf" srcId="{0D97B080-0AD6-4545-8F40-91E26D185CAA}" destId="{77682F11-BBEC-4939-8B5A-35E1F64EE059}" srcOrd="1" destOrd="0" presId="urn:microsoft.com/office/officeart/2018/2/layout/IconLabelList"/>
    <dgm:cxn modelId="{BC387491-3A85-4D3B-B9DD-6E3B812C210D}" type="presParOf" srcId="{0D97B080-0AD6-4545-8F40-91E26D185CAA}" destId="{D9583F42-7DDB-4D0B-B1C9-2E479016350E}" srcOrd="2" destOrd="0" presId="urn:microsoft.com/office/officeart/2018/2/layout/IconLabelList"/>
    <dgm:cxn modelId="{BB84F27F-F4FD-4E00-9C8F-E1565FBB1BCC}" type="presParOf" srcId="{EC82E920-6A41-45ED-8870-64D174004705}" destId="{D25CAF5B-28F5-487B-B45E-F2BF99CB5444}" srcOrd="3" destOrd="0" presId="urn:microsoft.com/office/officeart/2018/2/layout/IconLabelList"/>
    <dgm:cxn modelId="{6954FECC-9922-46C7-9D76-30CF89F68085}" type="presParOf" srcId="{EC82E920-6A41-45ED-8870-64D174004705}" destId="{71952EDC-3D3E-469A-AD60-B9F50BC00CD0}" srcOrd="4" destOrd="0" presId="urn:microsoft.com/office/officeart/2018/2/layout/IconLabelList"/>
    <dgm:cxn modelId="{18EB0A77-0255-42E9-90F9-D6FAB8F0C331}" type="presParOf" srcId="{71952EDC-3D3E-469A-AD60-B9F50BC00CD0}" destId="{774AAEE9-0714-4BA8-8A0F-393D101E63B4}" srcOrd="0" destOrd="0" presId="urn:microsoft.com/office/officeart/2018/2/layout/IconLabelList"/>
    <dgm:cxn modelId="{22D41BE4-7EFC-4ED4-B489-6C71F03B305F}" type="presParOf" srcId="{71952EDC-3D3E-469A-AD60-B9F50BC00CD0}" destId="{28D4991F-357F-48B0-8236-630AEE841641}" srcOrd="1" destOrd="0" presId="urn:microsoft.com/office/officeart/2018/2/layout/IconLabelList"/>
    <dgm:cxn modelId="{32D1E342-2690-40AC-B7A7-12A34CB58E67}" type="presParOf" srcId="{71952EDC-3D3E-469A-AD60-B9F50BC00CD0}" destId="{66DEC095-6804-41DE-B0FB-3E39D84F3C88}"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006BB204-78BB-4118-BE14-D59A72C06D97}" type="doc">
      <dgm:prSet loTypeId="urn:microsoft.com/office/officeart/2005/8/layout/hierarchy1" loCatId="hierarchy" qsTypeId="urn:microsoft.com/office/officeart/2005/8/quickstyle/simple1" qsCatId="simple" csTypeId="urn:microsoft.com/office/officeart/2005/8/colors/accent1_2" csCatId="accent1"/>
      <dgm:spPr/>
      <dgm:t>
        <a:bodyPr/>
        <a:lstStyle/>
        <a:p>
          <a:endParaRPr lang="en-US"/>
        </a:p>
      </dgm:t>
    </dgm:pt>
    <dgm:pt modelId="{A346289D-C8E0-4274-AB46-DC36A513E84E}">
      <dgm:prSet/>
      <dgm:spPr/>
      <dgm:t>
        <a:bodyPr/>
        <a:lstStyle/>
        <a:p>
          <a:r>
            <a:rPr lang="en-US" b="0" i="0"/>
            <a:t>In the Firebase Authentication when ever a user enters the Email and password in the user-interface it goes to the backend server which is firebase authentication and checks whether it is an authorized user or not.</a:t>
          </a:r>
          <a:endParaRPr lang="en-US"/>
        </a:p>
      </dgm:t>
    </dgm:pt>
    <dgm:pt modelId="{E864225F-1759-4BEB-9C7A-2F39ED0B8319}" type="parTrans" cxnId="{B8BAB90B-DB4C-4811-BA4C-6E37513C6F96}">
      <dgm:prSet/>
      <dgm:spPr/>
      <dgm:t>
        <a:bodyPr/>
        <a:lstStyle/>
        <a:p>
          <a:endParaRPr lang="en-US"/>
        </a:p>
      </dgm:t>
    </dgm:pt>
    <dgm:pt modelId="{C5EF0C6A-6EAF-4D25-BBB9-03E6CBAF68D8}" type="sibTrans" cxnId="{B8BAB90B-DB4C-4811-BA4C-6E37513C6F96}">
      <dgm:prSet/>
      <dgm:spPr/>
      <dgm:t>
        <a:bodyPr/>
        <a:lstStyle/>
        <a:p>
          <a:endParaRPr lang="en-US"/>
        </a:p>
      </dgm:t>
    </dgm:pt>
    <dgm:pt modelId="{70B140FA-6792-46E1-809F-14AF8F2874CE}">
      <dgm:prSet/>
      <dgm:spPr/>
      <dgm:t>
        <a:bodyPr/>
        <a:lstStyle/>
        <a:p>
          <a:r>
            <a:rPr lang="en-US" b="0" i="0"/>
            <a:t>If the Provided details are wrong the user cannot log into system and it shows the error message as “Invalid id or Password” in the Login page .</a:t>
          </a:r>
          <a:endParaRPr lang="en-US"/>
        </a:p>
      </dgm:t>
    </dgm:pt>
    <dgm:pt modelId="{2E608085-8B28-44C2-9E92-B9363D8969FA}" type="parTrans" cxnId="{C01143BE-006E-4625-A0FB-BF43050A5A49}">
      <dgm:prSet/>
      <dgm:spPr/>
      <dgm:t>
        <a:bodyPr/>
        <a:lstStyle/>
        <a:p>
          <a:endParaRPr lang="en-US"/>
        </a:p>
      </dgm:t>
    </dgm:pt>
    <dgm:pt modelId="{3547D2B6-5F66-482F-B39F-327E5597C3A1}" type="sibTrans" cxnId="{C01143BE-006E-4625-A0FB-BF43050A5A49}">
      <dgm:prSet/>
      <dgm:spPr/>
      <dgm:t>
        <a:bodyPr/>
        <a:lstStyle/>
        <a:p>
          <a:endParaRPr lang="en-US"/>
        </a:p>
      </dgm:t>
    </dgm:pt>
    <dgm:pt modelId="{B297202E-509F-4967-9879-379AF03F83D9}" type="pres">
      <dgm:prSet presAssocID="{006BB204-78BB-4118-BE14-D59A72C06D97}" presName="hierChild1" presStyleCnt="0">
        <dgm:presLayoutVars>
          <dgm:chPref val="1"/>
          <dgm:dir/>
          <dgm:animOne val="branch"/>
          <dgm:animLvl val="lvl"/>
          <dgm:resizeHandles/>
        </dgm:presLayoutVars>
      </dgm:prSet>
      <dgm:spPr/>
    </dgm:pt>
    <dgm:pt modelId="{9C453312-F376-4DAF-9540-A1AD721A2B86}" type="pres">
      <dgm:prSet presAssocID="{A346289D-C8E0-4274-AB46-DC36A513E84E}" presName="hierRoot1" presStyleCnt="0"/>
      <dgm:spPr/>
    </dgm:pt>
    <dgm:pt modelId="{A1D03569-978A-489D-910D-A58981347EF1}" type="pres">
      <dgm:prSet presAssocID="{A346289D-C8E0-4274-AB46-DC36A513E84E}" presName="composite" presStyleCnt="0"/>
      <dgm:spPr/>
    </dgm:pt>
    <dgm:pt modelId="{94504DD4-3D53-43EF-9C60-DA82CE2A35E1}" type="pres">
      <dgm:prSet presAssocID="{A346289D-C8E0-4274-AB46-DC36A513E84E}" presName="background" presStyleLbl="node0" presStyleIdx="0" presStyleCnt="2"/>
      <dgm:spPr/>
    </dgm:pt>
    <dgm:pt modelId="{6F226186-32A5-4E0A-A1FE-A620A68718D1}" type="pres">
      <dgm:prSet presAssocID="{A346289D-C8E0-4274-AB46-DC36A513E84E}" presName="text" presStyleLbl="fgAcc0" presStyleIdx="0" presStyleCnt="2">
        <dgm:presLayoutVars>
          <dgm:chPref val="3"/>
        </dgm:presLayoutVars>
      </dgm:prSet>
      <dgm:spPr/>
    </dgm:pt>
    <dgm:pt modelId="{3EEB3DEC-9BBF-44A9-B5A0-025F452EA7B0}" type="pres">
      <dgm:prSet presAssocID="{A346289D-C8E0-4274-AB46-DC36A513E84E}" presName="hierChild2" presStyleCnt="0"/>
      <dgm:spPr/>
    </dgm:pt>
    <dgm:pt modelId="{DCF6CEEF-6413-44C9-BCD9-223A2D8BA571}" type="pres">
      <dgm:prSet presAssocID="{70B140FA-6792-46E1-809F-14AF8F2874CE}" presName="hierRoot1" presStyleCnt="0"/>
      <dgm:spPr/>
    </dgm:pt>
    <dgm:pt modelId="{AF99A0F7-B430-4BDE-A68C-B059F3293B58}" type="pres">
      <dgm:prSet presAssocID="{70B140FA-6792-46E1-809F-14AF8F2874CE}" presName="composite" presStyleCnt="0"/>
      <dgm:spPr/>
    </dgm:pt>
    <dgm:pt modelId="{B07ABBA7-26DE-4179-94C3-947E20A00C1D}" type="pres">
      <dgm:prSet presAssocID="{70B140FA-6792-46E1-809F-14AF8F2874CE}" presName="background" presStyleLbl="node0" presStyleIdx="1" presStyleCnt="2"/>
      <dgm:spPr/>
    </dgm:pt>
    <dgm:pt modelId="{52ED466E-947F-4D64-A7A4-99C774E856BA}" type="pres">
      <dgm:prSet presAssocID="{70B140FA-6792-46E1-809F-14AF8F2874CE}" presName="text" presStyleLbl="fgAcc0" presStyleIdx="1" presStyleCnt="2">
        <dgm:presLayoutVars>
          <dgm:chPref val="3"/>
        </dgm:presLayoutVars>
      </dgm:prSet>
      <dgm:spPr/>
    </dgm:pt>
    <dgm:pt modelId="{CE4BB535-BD84-41BD-94D1-D667ED2C54FC}" type="pres">
      <dgm:prSet presAssocID="{70B140FA-6792-46E1-809F-14AF8F2874CE}" presName="hierChild2" presStyleCnt="0"/>
      <dgm:spPr/>
    </dgm:pt>
  </dgm:ptLst>
  <dgm:cxnLst>
    <dgm:cxn modelId="{E01AD100-8EA2-473B-AEC2-EC9DCF2C5C4B}" type="presOf" srcId="{70B140FA-6792-46E1-809F-14AF8F2874CE}" destId="{52ED466E-947F-4D64-A7A4-99C774E856BA}" srcOrd="0" destOrd="0" presId="urn:microsoft.com/office/officeart/2005/8/layout/hierarchy1"/>
    <dgm:cxn modelId="{B8BAB90B-DB4C-4811-BA4C-6E37513C6F96}" srcId="{006BB204-78BB-4118-BE14-D59A72C06D97}" destId="{A346289D-C8E0-4274-AB46-DC36A513E84E}" srcOrd="0" destOrd="0" parTransId="{E864225F-1759-4BEB-9C7A-2F39ED0B8319}" sibTransId="{C5EF0C6A-6EAF-4D25-BBB9-03E6CBAF68D8}"/>
    <dgm:cxn modelId="{599F9CA7-3E44-4A50-BE11-9C7387EC214A}" type="presOf" srcId="{A346289D-C8E0-4274-AB46-DC36A513E84E}" destId="{6F226186-32A5-4E0A-A1FE-A620A68718D1}" srcOrd="0" destOrd="0" presId="urn:microsoft.com/office/officeart/2005/8/layout/hierarchy1"/>
    <dgm:cxn modelId="{2DA793B3-2E54-4D55-BCA0-780FDA3B1B10}" type="presOf" srcId="{006BB204-78BB-4118-BE14-D59A72C06D97}" destId="{B297202E-509F-4967-9879-379AF03F83D9}" srcOrd="0" destOrd="0" presId="urn:microsoft.com/office/officeart/2005/8/layout/hierarchy1"/>
    <dgm:cxn modelId="{C01143BE-006E-4625-A0FB-BF43050A5A49}" srcId="{006BB204-78BB-4118-BE14-D59A72C06D97}" destId="{70B140FA-6792-46E1-809F-14AF8F2874CE}" srcOrd="1" destOrd="0" parTransId="{2E608085-8B28-44C2-9E92-B9363D8969FA}" sibTransId="{3547D2B6-5F66-482F-B39F-327E5597C3A1}"/>
    <dgm:cxn modelId="{78902F8A-F4AF-4FC7-9B73-DC6896BBD290}" type="presParOf" srcId="{B297202E-509F-4967-9879-379AF03F83D9}" destId="{9C453312-F376-4DAF-9540-A1AD721A2B86}" srcOrd="0" destOrd="0" presId="urn:microsoft.com/office/officeart/2005/8/layout/hierarchy1"/>
    <dgm:cxn modelId="{8F96F62D-CAB6-46C3-A65A-EFF1CDE2EC14}" type="presParOf" srcId="{9C453312-F376-4DAF-9540-A1AD721A2B86}" destId="{A1D03569-978A-489D-910D-A58981347EF1}" srcOrd="0" destOrd="0" presId="urn:microsoft.com/office/officeart/2005/8/layout/hierarchy1"/>
    <dgm:cxn modelId="{828C7938-E638-4449-8840-543DE2947294}" type="presParOf" srcId="{A1D03569-978A-489D-910D-A58981347EF1}" destId="{94504DD4-3D53-43EF-9C60-DA82CE2A35E1}" srcOrd="0" destOrd="0" presId="urn:microsoft.com/office/officeart/2005/8/layout/hierarchy1"/>
    <dgm:cxn modelId="{889745B0-F1D2-4017-A4CC-D19326E4CA8F}" type="presParOf" srcId="{A1D03569-978A-489D-910D-A58981347EF1}" destId="{6F226186-32A5-4E0A-A1FE-A620A68718D1}" srcOrd="1" destOrd="0" presId="urn:microsoft.com/office/officeart/2005/8/layout/hierarchy1"/>
    <dgm:cxn modelId="{3845B4E8-0585-4B85-B95A-7851B66EACB8}" type="presParOf" srcId="{9C453312-F376-4DAF-9540-A1AD721A2B86}" destId="{3EEB3DEC-9BBF-44A9-B5A0-025F452EA7B0}" srcOrd="1" destOrd="0" presId="urn:microsoft.com/office/officeart/2005/8/layout/hierarchy1"/>
    <dgm:cxn modelId="{AAAC61F7-D99E-40B4-BD21-65ED6E702795}" type="presParOf" srcId="{B297202E-509F-4967-9879-379AF03F83D9}" destId="{DCF6CEEF-6413-44C9-BCD9-223A2D8BA571}" srcOrd="1" destOrd="0" presId="urn:microsoft.com/office/officeart/2005/8/layout/hierarchy1"/>
    <dgm:cxn modelId="{7ED39A39-B84C-4FC9-A457-73C58228672A}" type="presParOf" srcId="{DCF6CEEF-6413-44C9-BCD9-223A2D8BA571}" destId="{AF99A0F7-B430-4BDE-A68C-B059F3293B58}" srcOrd="0" destOrd="0" presId="urn:microsoft.com/office/officeart/2005/8/layout/hierarchy1"/>
    <dgm:cxn modelId="{97B936C8-28E9-4837-843F-4CD403640DF9}" type="presParOf" srcId="{AF99A0F7-B430-4BDE-A68C-B059F3293B58}" destId="{B07ABBA7-26DE-4179-94C3-947E20A00C1D}" srcOrd="0" destOrd="0" presId="urn:microsoft.com/office/officeart/2005/8/layout/hierarchy1"/>
    <dgm:cxn modelId="{0DBA4D0D-6717-4EEA-BCE2-148BFBDCBF04}" type="presParOf" srcId="{AF99A0F7-B430-4BDE-A68C-B059F3293B58}" destId="{52ED466E-947F-4D64-A7A4-99C774E856BA}" srcOrd="1" destOrd="0" presId="urn:microsoft.com/office/officeart/2005/8/layout/hierarchy1"/>
    <dgm:cxn modelId="{E3ACAB37-0919-4761-9F8F-5CDFD947C91F}" type="presParOf" srcId="{DCF6CEEF-6413-44C9-BCD9-223A2D8BA571}" destId="{CE4BB535-BD84-41BD-94D1-D667ED2C54FC}"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C39D4E5-B486-4A67-9D25-CFF195CE7E20}">
      <dsp:nvSpPr>
        <dsp:cNvPr id="0" name=""/>
        <dsp:cNvSpPr/>
      </dsp:nvSpPr>
      <dsp:spPr>
        <a:xfrm>
          <a:off x="0" y="659170"/>
          <a:ext cx="9404352" cy="1216930"/>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FF3EB36-5C5C-44B2-9B39-90493925279B}">
      <dsp:nvSpPr>
        <dsp:cNvPr id="0" name=""/>
        <dsp:cNvSpPr/>
      </dsp:nvSpPr>
      <dsp:spPr>
        <a:xfrm>
          <a:off x="368121" y="932979"/>
          <a:ext cx="669311" cy="669311"/>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C16591C6-8AA0-49DC-8BF5-1FB89A92B97D}">
      <dsp:nvSpPr>
        <dsp:cNvPr id="0" name=""/>
        <dsp:cNvSpPr/>
      </dsp:nvSpPr>
      <dsp:spPr>
        <a:xfrm>
          <a:off x="1405554" y="659170"/>
          <a:ext cx="7998797" cy="12169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8792" tIns="128792" rIns="128792" bIns="128792" numCol="1" spcCol="1270" anchor="ctr" anchorCtr="0">
          <a:noAutofit/>
        </a:bodyPr>
        <a:lstStyle/>
        <a:p>
          <a:pPr marL="0" lvl="0" indent="0" algn="l" defTabSz="666750">
            <a:lnSpc>
              <a:spcPct val="90000"/>
            </a:lnSpc>
            <a:spcBef>
              <a:spcPct val="0"/>
            </a:spcBef>
            <a:spcAft>
              <a:spcPct val="35000"/>
            </a:spcAft>
            <a:buNone/>
          </a:pPr>
          <a:r>
            <a:rPr lang="en-US" sz="1500" b="0" i="0" kern="1200"/>
            <a:t>With the increasing popularity of food delivery in colleges and universities, the traditional telephone order food has become inconvenient to the customers and the food delivery store. The online food ordering system provides convenience for the customers. It overcomes the disadvantage of the traditional queuing system.</a:t>
          </a:r>
          <a:endParaRPr lang="en-US" sz="1500" kern="1200"/>
        </a:p>
      </dsp:txBody>
      <dsp:txXfrm>
        <a:off x="1405554" y="659170"/>
        <a:ext cx="7998797" cy="1216930"/>
      </dsp:txXfrm>
    </dsp:sp>
    <dsp:sp modelId="{2A211E28-D9DF-42F4-809F-FE2F9E187C4E}">
      <dsp:nvSpPr>
        <dsp:cNvPr id="0" name=""/>
        <dsp:cNvSpPr/>
      </dsp:nvSpPr>
      <dsp:spPr>
        <a:xfrm>
          <a:off x="0" y="2180333"/>
          <a:ext cx="9404352" cy="1216930"/>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1F2AA3D-BDC2-4EFD-9DF9-9071A388B75D}">
      <dsp:nvSpPr>
        <dsp:cNvPr id="0" name=""/>
        <dsp:cNvSpPr/>
      </dsp:nvSpPr>
      <dsp:spPr>
        <a:xfrm>
          <a:off x="368121" y="2454142"/>
          <a:ext cx="669311" cy="669311"/>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D77CAC09-D55B-410F-AD2D-25D09A03469D}">
      <dsp:nvSpPr>
        <dsp:cNvPr id="0" name=""/>
        <dsp:cNvSpPr/>
      </dsp:nvSpPr>
      <dsp:spPr>
        <a:xfrm>
          <a:off x="1405554" y="2180333"/>
          <a:ext cx="7998797" cy="12169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8792" tIns="128792" rIns="128792" bIns="128792" numCol="1" spcCol="1270" anchor="ctr" anchorCtr="0">
          <a:noAutofit/>
        </a:bodyPr>
        <a:lstStyle/>
        <a:p>
          <a:pPr marL="0" lvl="0" indent="0" algn="l" defTabSz="666750">
            <a:lnSpc>
              <a:spcPct val="90000"/>
            </a:lnSpc>
            <a:spcBef>
              <a:spcPct val="0"/>
            </a:spcBef>
            <a:spcAft>
              <a:spcPct val="35000"/>
            </a:spcAft>
            <a:buNone/>
          </a:pPr>
          <a:r>
            <a:rPr lang="en-US" sz="1500" b="0" i="0" kern="1200"/>
            <a:t>Therefore, this system enhances the speed and standardization of taking the order from the customer. It provides a better communication platform. The customers need not go to the restaurant by themselves, but they can order the meals through Android mobiles anywhere.</a:t>
          </a:r>
          <a:endParaRPr lang="en-US" sz="1500" kern="1200"/>
        </a:p>
      </dsp:txBody>
      <dsp:txXfrm>
        <a:off x="1405554" y="2180333"/>
        <a:ext cx="7998797" cy="121693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84809BC-0012-4A68-9346-8E45CA9A07A0}">
      <dsp:nvSpPr>
        <dsp:cNvPr id="0" name=""/>
        <dsp:cNvSpPr/>
      </dsp:nvSpPr>
      <dsp:spPr>
        <a:xfrm>
          <a:off x="0" y="0"/>
          <a:ext cx="6496050" cy="0"/>
        </a:xfrm>
        <a:prstGeom prst="line">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w="9525" cap="rnd" cmpd="sng" algn="ctr">
          <a:solidFill>
            <a:schemeClr val="accent2">
              <a:hueOff val="0"/>
              <a:satOff val="0"/>
              <a:lumOff val="0"/>
              <a:alphaOff val="0"/>
            </a:schemeClr>
          </a:solidFill>
          <a:prstDash val="solid"/>
        </a:ln>
        <a:effectLst>
          <a:outerShdw blurRad="38100" dist="25400" dir="5400000" rotWithShape="0">
            <a:srgbClr val="000000">
              <a:alpha val="45000"/>
            </a:srgbClr>
          </a:outerShdw>
        </a:effectLst>
      </dsp:spPr>
      <dsp:style>
        <a:lnRef idx="1">
          <a:scrgbClr r="0" g="0" b="0"/>
        </a:lnRef>
        <a:fillRef idx="3">
          <a:scrgbClr r="0" g="0" b="0"/>
        </a:fillRef>
        <a:effectRef idx="2">
          <a:scrgbClr r="0" g="0" b="0"/>
        </a:effectRef>
        <a:fontRef idx="minor">
          <a:schemeClr val="lt1"/>
        </a:fontRef>
      </dsp:style>
    </dsp:sp>
    <dsp:sp modelId="{892A866F-86B7-419B-8934-B828DF0DA499}">
      <dsp:nvSpPr>
        <dsp:cNvPr id="0" name=""/>
        <dsp:cNvSpPr/>
      </dsp:nvSpPr>
      <dsp:spPr>
        <a:xfrm>
          <a:off x="0" y="0"/>
          <a:ext cx="6496050" cy="2286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100000"/>
            </a:lnSpc>
            <a:spcBef>
              <a:spcPct val="0"/>
            </a:spcBef>
            <a:spcAft>
              <a:spcPct val="35000"/>
            </a:spcAft>
            <a:buNone/>
          </a:pPr>
          <a:r>
            <a:rPr lang="en-US" sz="1700" b="1" i="0" kern="1200"/>
            <a:t>Flying Plates</a:t>
          </a:r>
          <a:r>
            <a:rPr lang="en-US" sz="1700" b="0" i="0" kern="1200"/>
            <a:t> is a Mobile android application to provide online food ordering and delivery to the customers. Customer must provide a valid username and password to login into his accounts. Upon successful login, the customer is redirected to the Home screen where he can choose different types of foods like American, Indian, Mexican, Chinese, Italian and Japanese Foods on main menu, View/Update profile information, Signout. </a:t>
          </a:r>
          <a:endParaRPr lang="en-US" sz="1700" kern="1200"/>
        </a:p>
      </dsp:txBody>
      <dsp:txXfrm>
        <a:off x="0" y="0"/>
        <a:ext cx="6496050" cy="2286000"/>
      </dsp:txXfrm>
    </dsp:sp>
    <dsp:sp modelId="{AB59C336-47E5-4667-9F82-886AB8F73692}">
      <dsp:nvSpPr>
        <dsp:cNvPr id="0" name=""/>
        <dsp:cNvSpPr/>
      </dsp:nvSpPr>
      <dsp:spPr>
        <a:xfrm>
          <a:off x="0" y="2286000"/>
          <a:ext cx="6496050" cy="0"/>
        </a:xfrm>
        <a:prstGeom prst="line">
          <a:avLst/>
        </a:prstGeom>
        <a:gradFill rotWithShape="0">
          <a:gsLst>
            <a:gs pos="0">
              <a:schemeClr val="accent2">
                <a:hueOff val="1354814"/>
                <a:satOff val="-6632"/>
                <a:lumOff val="3725"/>
                <a:alphaOff val="0"/>
                <a:tint val="98000"/>
                <a:lumMod val="114000"/>
              </a:schemeClr>
            </a:gs>
            <a:gs pos="100000">
              <a:schemeClr val="accent2">
                <a:hueOff val="1354814"/>
                <a:satOff val="-6632"/>
                <a:lumOff val="3725"/>
                <a:alphaOff val="0"/>
                <a:shade val="90000"/>
                <a:lumMod val="84000"/>
              </a:schemeClr>
            </a:gs>
          </a:gsLst>
          <a:lin ang="5400000" scaled="0"/>
        </a:gradFill>
        <a:ln w="9525" cap="rnd" cmpd="sng" algn="ctr">
          <a:solidFill>
            <a:schemeClr val="accent2">
              <a:hueOff val="1354814"/>
              <a:satOff val="-6632"/>
              <a:lumOff val="3725"/>
              <a:alphaOff val="0"/>
            </a:schemeClr>
          </a:solidFill>
          <a:prstDash val="solid"/>
        </a:ln>
        <a:effectLst>
          <a:outerShdw blurRad="38100" dist="25400" dir="5400000" rotWithShape="0">
            <a:srgbClr val="000000">
              <a:alpha val="45000"/>
            </a:srgbClr>
          </a:outerShdw>
        </a:effectLst>
      </dsp:spPr>
      <dsp:style>
        <a:lnRef idx="1">
          <a:scrgbClr r="0" g="0" b="0"/>
        </a:lnRef>
        <a:fillRef idx="3">
          <a:scrgbClr r="0" g="0" b="0"/>
        </a:fillRef>
        <a:effectRef idx="2">
          <a:scrgbClr r="0" g="0" b="0"/>
        </a:effectRef>
        <a:fontRef idx="minor">
          <a:schemeClr val="lt1"/>
        </a:fontRef>
      </dsp:style>
    </dsp:sp>
    <dsp:sp modelId="{62829489-C0B2-4121-B81D-1755520894FE}">
      <dsp:nvSpPr>
        <dsp:cNvPr id="0" name=""/>
        <dsp:cNvSpPr/>
      </dsp:nvSpPr>
      <dsp:spPr>
        <a:xfrm>
          <a:off x="0" y="2286000"/>
          <a:ext cx="6496050" cy="2286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100000"/>
            </a:lnSpc>
            <a:spcBef>
              <a:spcPct val="0"/>
            </a:spcBef>
            <a:spcAft>
              <a:spcPct val="35000"/>
            </a:spcAft>
            <a:buNone/>
          </a:pPr>
          <a:r>
            <a:rPr lang="en-US" sz="1700" b="0" i="0" kern="1200" dirty="0"/>
            <a:t>Each screen uses a java class to handle the programming and business logic. Java classes include all necessary conditions to check the validity of user login, cart amount etc. </a:t>
          </a:r>
          <a:br>
            <a:rPr lang="en-US" sz="1700" b="0" i="0" kern="1200" dirty="0"/>
          </a:br>
          <a:endParaRPr lang="en-US" sz="1700" kern="1200" dirty="0"/>
        </a:p>
      </dsp:txBody>
      <dsp:txXfrm>
        <a:off x="0" y="2286000"/>
        <a:ext cx="6496050" cy="22860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104A05B-8271-459F-912D-6CA9E692E820}">
      <dsp:nvSpPr>
        <dsp:cNvPr id="0" name=""/>
        <dsp:cNvSpPr/>
      </dsp:nvSpPr>
      <dsp:spPr>
        <a:xfrm>
          <a:off x="0" y="1544"/>
          <a:ext cx="5614987" cy="658003"/>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A9F66DC-09B6-4676-A499-396392134D18}">
      <dsp:nvSpPr>
        <dsp:cNvPr id="0" name=""/>
        <dsp:cNvSpPr/>
      </dsp:nvSpPr>
      <dsp:spPr>
        <a:xfrm>
          <a:off x="199046" y="149594"/>
          <a:ext cx="361901" cy="361901"/>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C9776203-0053-48CE-8DF5-DD3FC836C6CD}">
      <dsp:nvSpPr>
        <dsp:cNvPr id="0" name=""/>
        <dsp:cNvSpPr/>
      </dsp:nvSpPr>
      <dsp:spPr>
        <a:xfrm>
          <a:off x="759993" y="1544"/>
          <a:ext cx="4854993" cy="6580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9639" tIns="69639" rIns="69639" bIns="69639" numCol="1" spcCol="1270" anchor="ctr" anchorCtr="0">
          <a:noAutofit/>
        </a:bodyPr>
        <a:lstStyle/>
        <a:p>
          <a:pPr marL="0" lvl="0" indent="0" algn="l" defTabSz="844550">
            <a:lnSpc>
              <a:spcPct val="90000"/>
            </a:lnSpc>
            <a:spcBef>
              <a:spcPct val="0"/>
            </a:spcBef>
            <a:spcAft>
              <a:spcPct val="35000"/>
            </a:spcAft>
            <a:buNone/>
          </a:pPr>
          <a:r>
            <a:rPr lang="en-US" sz="1900" b="0" i="0" kern="1200"/>
            <a:t>Android Studio</a:t>
          </a:r>
          <a:endParaRPr lang="en-US" sz="1900" kern="1200"/>
        </a:p>
      </dsp:txBody>
      <dsp:txXfrm>
        <a:off x="759993" y="1544"/>
        <a:ext cx="4854993" cy="658003"/>
      </dsp:txXfrm>
    </dsp:sp>
    <dsp:sp modelId="{84D7C7D6-66E0-47C3-B85E-CA9F72F3A10C}">
      <dsp:nvSpPr>
        <dsp:cNvPr id="0" name=""/>
        <dsp:cNvSpPr/>
      </dsp:nvSpPr>
      <dsp:spPr>
        <a:xfrm>
          <a:off x="0" y="824048"/>
          <a:ext cx="5614987" cy="658003"/>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EF540F9-480D-4F63-BED8-A3CCBF4251B1}">
      <dsp:nvSpPr>
        <dsp:cNvPr id="0" name=""/>
        <dsp:cNvSpPr/>
      </dsp:nvSpPr>
      <dsp:spPr>
        <a:xfrm>
          <a:off x="199046" y="972099"/>
          <a:ext cx="361901" cy="361901"/>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2472B6AE-F761-4311-99EA-5835BC5022AA}">
      <dsp:nvSpPr>
        <dsp:cNvPr id="0" name=""/>
        <dsp:cNvSpPr/>
      </dsp:nvSpPr>
      <dsp:spPr>
        <a:xfrm>
          <a:off x="759993" y="824048"/>
          <a:ext cx="4854993" cy="6580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9639" tIns="69639" rIns="69639" bIns="69639" numCol="1" spcCol="1270" anchor="ctr" anchorCtr="0">
          <a:noAutofit/>
        </a:bodyPr>
        <a:lstStyle/>
        <a:p>
          <a:pPr marL="0" lvl="0" indent="0" algn="l" defTabSz="844550">
            <a:lnSpc>
              <a:spcPct val="90000"/>
            </a:lnSpc>
            <a:spcBef>
              <a:spcPct val="0"/>
            </a:spcBef>
            <a:spcAft>
              <a:spcPct val="35000"/>
            </a:spcAft>
            <a:buNone/>
          </a:pPr>
          <a:r>
            <a:rPr lang="en-US" sz="1900" b="0" i="0" kern="1200"/>
            <a:t>Firebase</a:t>
          </a:r>
          <a:endParaRPr lang="en-US" sz="1900" kern="1200"/>
        </a:p>
      </dsp:txBody>
      <dsp:txXfrm>
        <a:off x="759993" y="824048"/>
        <a:ext cx="4854993" cy="658003"/>
      </dsp:txXfrm>
    </dsp:sp>
    <dsp:sp modelId="{8FC0C4BF-6F7A-4A08-B661-E1C05988C387}">
      <dsp:nvSpPr>
        <dsp:cNvPr id="0" name=""/>
        <dsp:cNvSpPr/>
      </dsp:nvSpPr>
      <dsp:spPr>
        <a:xfrm>
          <a:off x="0" y="1646552"/>
          <a:ext cx="5614987" cy="658003"/>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E905FE5-4C95-434B-84E0-E31A86CB7AAC}">
      <dsp:nvSpPr>
        <dsp:cNvPr id="0" name=""/>
        <dsp:cNvSpPr/>
      </dsp:nvSpPr>
      <dsp:spPr>
        <a:xfrm>
          <a:off x="199046" y="1794603"/>
          <a:ext cx="361901" cy="361901"/>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EB22085D-7BB0-4014-84A8-ECEDA360DF66}">
      <dsp:nvSpPr>
        <dsp:cNvPr id="0" name=""/>
        <dsp:cNvSpPr/>
      </dsp:nvSpPr>
      <dsp:spPr>
        <a:xfrm>
          <a:off x="759993" y="1646552"/>
          <a:ext cx="4854993" cy="6580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9639" tIns="69639" rIns="69639" bIns="69639" numCol="1" spcCol="1270" anchor="ctr" anchorCtr="0">
          <a:noAutofit/>
        </a:bodyPr>
        <a:lstStyle/>
        <a:p>
          <a:pPr marL="0" lvl="0" indent="0" algn="l" defTabSz="844550">
            <a:lnSpc>
              <a:spcPct val="90000"/>
            </a:lnSpc>
            <a:spcBef>
              <a:spcPct val="0"/>
            </a:spcBef>
            <a:spcAft>
              <a:spcPct val="35000"/>
            </a:spcAft>
            <a:buNone/>
          </a:pPr>
          <a:r>
            <a:rPr lang="en-US" sz="1900" b="0" i="0" kern="1200" dirty="0"/>
            <a:t>Json file support software like Sublime</a:t>
          </a:r>
          <a:endParaRPr lang="en-US" sz="1900" kern="1200" dirty="0"/>
        </a:p>
      </dsp:txBody>
      <dsp:txXfrm>
        <a:off x="759993" y="1646552"/>
        <a:ext cx="4854993" cy="658003"/>
      </dsp:txXfrm>
    </dsp:sp>
    <dsp:sp modelId="{BAEB6A0F-0BB2-4323-AC58-2176D99E074E}">
      <dsp:nvSpPr>
        <dsp:cNvPr id="0" name=""/>
        <dsp:cNvSpPr/>
      </dsp:nvSpPr>
      <dsp:spPr>
        <a:xfrm>
          <a:off x="0" y="2469056"/>
          <a:ext cx="5614987" cy="658003"/>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CC7F76E-9C27-488E-8664-A90792A31184}">
      <dsp:nvSpPr>
        <dsp:cNvPr id="0" name=""/>
        <dsp:cNvSpPr/>
      </dsp:nvSpPr>
      <dsp:spPr>
        <a:xfrm>
          <a:off x="199046" y="2617107"/>
          <a:ext cx="361901" cy="361901"/>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6FD4F3A7-322F-4317-B872-04830CF985E9}">
      <dsp:nvSpPr>
        <dsp:cNvPr id="0" name=""/>
        <dsp:cNvSpPr/>
      </dsp:nvSpPr>
      <dsp:spPr>
        <a:xfrm>
          <a:off x="759993" y="2469056"/>
          <a:ext cx="4854993" cy="6580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9639" tIns="69639" rIns="69639" bIns="69639" numCol="1" spcCol="1270" anchor="ctr" anchorCtr="0">
          <a:noAutofit/>
        </a:bodyPr>
        <a:lstStyle/>
        <a:p>
          <a:pPr marL="0" lvl="0" indent="0" algn="l" defTabSz="844550">
            <a:lnSpc>
              <a:spcPct val="90000"/>
            </a:lnSpc>
            <a:spcBef>
              <a:spcPct val="0"/>
            </a:spcBef>
            <a:spcAft>
              <a:spcPct val="35000"/>
            </a:spcAft>
            <a:buNone/>
          </a:pPr>
          <a:r>
            <a:rPr lang="en-US" sz="1900" b="0" i="0" kern="1200"/>
            <a:t>Java Programming Knowledge</a:t>
          </a:r>
          <a:endParaRPr lang="en-US" sz="1900" kern="1200"/>
        </a:p>
      </dsp:txBody>
      <dsp:txXfrm>
        <a:off x="759993" y="2469056"/>
        <a:ext cx="4854993" cy="658003"/>
      </dsp:txXfrm>
    </dsp:sp>
    <dsp:sp modelId="{EBA64DB6-38D6-4629-8EEA-E1FDB24C4893}">
      <dsp:nvSpPr>
        <dsp:cNvPr id="0" name=""/>
        <dsp:cNvSpPr/>
      </dsp:nvSpPr>
      <dsp:spPr>
        <a:xfrm>
          <a:off x="0" y="3291561"/>
          <a:ext cx="5614987" cy="658003"/>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88B337A-5F2A-4183-BFA2-2D1DFE288030}">
      <dsp:nvSpPr>
        <dsp:cNvPr id="0" name=""/>
        <dsp:cNvSpPr/>
      </dsp:nvSpPr>
      <dsp:spPr>
        <a:xfrm>
          <a:off x="199046" y="3439611"/>
          <a:ext cx="361901" cy="361901"/>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3F17637F-7332-4B24-B289-5C5632070589}">
      <dsp:nvSpPr>
        <dsp:cNvPr id="0" name=""/>
        <dsp:cNvSpPr/>
      </dsp:nvSpPr>
      <dsp:spPr>
        <a:xfrm>
          <a:off x="759993" y="3291561"/>
          <a:ext cx="4854993" cy="6580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9639" tIns="69639" rIns="69639" bIns="69639" numCol="1" spcCol="1270" anchor="ctr" anchorCtr="0">
          <a:noAutofit/>
        </a:bodyPr>
        <a:lstStyle/>
        <a:p>
          <a:pPr marL="0" lvl="0" indent="0" algn="l" defTabSz="844550">
            <a:lnSpc>
              <a:spcPct val="90000"/>
            </a:lnSpc>
            <a:spcBef>
              <a:spcPct val="0"/>
            </a:spcBef>
            <a:spcAft>
              <a:spcPct val="35000"/>
            </a:spcAft>
            <a:buNone/>
          </a:pPr>
          <a:r>
            <a:rPr lang="en-US" sz="1900" b="0" i="0" kern="1200" dirty="0"/>
            <a:t>Database</a:t>
          </a:r>
          <a:endParaRPr lang="en-US" sz="1900" kern="1200" dirty="0"/>
        </a:p>
      </dsp:txBody>
      <dsp:txXfrm>
        <a:off x="759993" y="3291561"/>
        <a:ext cx="4854993" cy="658003"/>
      </dsp:txXfrm>
    </dsp:sp>
    <dsp:sp modelId="{6C1F0706-C24A-4998-B113-852C01075673}">
      <dsp:nvSpPr>
        <dsp:cNvPr id="0" name=""/>
        <dsp:cNvSpPr/>
      </dsp:nvSpPr>
      <dsp:spPr>
        <a:xfrm>
          <a:off x="0" y="4114065"/>
          <a:ext cx="5614987" cy="658003"/>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DB5B065-485A-4316-BE37-36EE71108EC9}">
      <dsp:nvSpPr>
        <dsp:cNvPr id="0" name=""/>
        <dsp:cNvSpPr/>
      </dsp:nvSpPr>
      <dsp:spPr>
        <a:xfrm>
          <a:off x="199046" y="4262116"/>
          <a:ext cx="361901" cy="361901"/>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5D5050F7-40E3-4457-AC7C-CCF5F47E131D}">
      <dsp:nvSpPr>
        <dsp:cNvPr id="0" name=""/>
        <dsp:cNvSpPr/>
      </dsp:nvSpPr>
      <dsp:spPr>
        <a:xfrm>
          <a:off x="759993" y="4114065"/>
          <a:ext cx="4854993" cy="6580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9639" tIns="69639" rIns="69639" bIns="69639" numCol="1" spcCol="1270" anchor="ctr" anchorCtr="0">
          <a:noAutofit/>
        </a:bodyPr>
        <a:lstStyle/>
        <a:p>
          <a:pPr marL="0" lvl="0" indent="0" algn="l" defTabSz="844550">
            <a:lnSpc>
              <a:spcPct val="90000"/>
            </a:lnSpc>
            <a:spcBef>
              <a:spcPct val="0"/>
            </a:spcBef>
            <a:spcAft>
              <a:spcPct val="35000"/>
            </a:spcAft>
            <a:buNone/>
          </a:pPr>
          <a:r>
            <a:rPr lang="en-US" sz="1900" b="0" i="0" kern="1200" dirty="0"/>
            <a:t>Android Phone or Tablet </a:t>
          </a:r>
          <a:endParaRPr lang="en-US" sz="1900" kern="1200" dirty="0"/>
        </a:p>
      </dsp:txBody>
      <dsp:txXfrm>
        <a:off x="759993" y="4114065"/>
        <a:ext cx="4854993" cy="65800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9DB6322-0F2B-4A20-A024-C11E62F39075}">
      <dsp:nvSpPr>
        <dsp:cNvPr id="0" name=""/>
        <dsp:cNvSpPr/>
      </dsp:nvSpPr>
      <dsp:spPr>
        <a:xfrm>
          <a:off x="0" y="0"/>
          <a:ext cx="10895369" cy="0"/>
        </a:xfrm>
        <a:prstGeom prst="line">
          <a:avLst/>
        </a:prstGeom>
        <a:solidFill>
          <a:schemeClr val="accent2">
            <a:hueOff val="0"/>
            <a:satOff val="0"/>
            <a:lumOff val="0"/>
            <a:alphaOff val="0"/>
          </a:schemeClr>
        </a:solidFill>
        <a:ln w="19050"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48AE97F-75EF-4A2D-894D-F9EA9BB46B9E}">
      <dsp:nvSpPr>
        <dsp:cNvPr id="0" name=""/>
        <dsp:cNvSpPr/>
      </dsp:nvSpPr>
      <dsp:spPr>
        <a:xfrm>
          <a:off x="0" y="0"/>
          <a:ext cx="10895369" cy="17021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kern="1200" dirty="0"/>
            <a:t>When user logins successfully into application, user will be redirected to home screen where he can choose different types of foods like American, Indian, Mexican, Chinese, Italian and Japanese Foods. In Navigation drawer, user can choose Home, Profile and </a:t>
          </a:r>
          <a:r>
            <a:rPr lang="en-US" sz="1700" kern="1200" dirty="0" err="1"/>
            <a:t>Signout</a:t>
          </a:r>
          <a:r>
            <a:rPr lang="en-US" sz="1700" kern="1200" dirty="0"/>
            <a:t>.  </a:t>
          </a:r>
        </a:p>
      </dsp:txBody>
      <dsp:txXfrm>
        <a:off x="0" y="0"/>
        <a:ext cx="10895369" cy="1702138"/>
      </dsp:txXfrm>
    </dsp:sp>
    <dsp:sp modelId="{ECEF2AD4-7371-4C52-A9BB-C8EBBC9BA898}">
      <dsp:nvSpPr>
        <dsp:cNvPr id="0" name=""/>
        <dsp:cNvSpPr/>
      </dsp:nvSpPr>
      <dsp:spPr>
        <a:xfrm>
          <a:off x="0" y="1702138"/>
          <a:ext cx="10895369" cy="0"/>
        </a:xfrm>
        <a:prstGeom prst="line">
          <a:avLst/>
        </a:prstGeom>
        <a:solidFill>
          <a:schemeClr val="accent2">
            <a:hueOff val="1354814"/>
            <a:satOff val="-6632"/>
            <a:lumOff val="3725"/>
            <a:alphaOff val="0"/>
          </a:schemeClr>
        </a:solidFill>
        <a:ln w="19050" cap="rnd" cmpd="sng" algn="ctr">
          <a:solidFill>
            <a:schemeClr val="accent2">
              <a:hueOff val="1354814"/>
              <a:satOff val="-6632"/>
              <a:lumOff val="3725"/>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26CAFFD-B518-4B85-9225-FD6CE7CAB880}">
      <dsp:nvSpPr>
        <dsp:cNvPr id="0" name=""/>
        <dsp:cNvSpPr/>
      </dsp:nvSpPr>
      <dsp:spPr>
        <a:xfrm>
          <a:off x="0" y="1702138"/>
          <a:ext cx="10895369" cy="17021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kern="1200" dirty="0"/>
            <a:t>Users have option to choose the type of foods. User will get details of foods like name, type and price. Users can select the food from the menu list, add the item to cart and can get processed further. User can update the cart by increasing/decreasing the quantity and also delete the item in cart page. User needs to enter the shipping details and can enter promocode in the promotion page. Use will have online payment option and needs to enter the card details. User will get confirmation screen upon successful payment. User will get notification of the order upon successful order.</a:t>
          </a:r>
        </a:p>
      </dsp:txBody>
      <dsp:txXfrm>
        <a:off x="0" y="1702138"/>
        <a:ext cx="10895369" cy="1702138"/>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47AB036-8F47-46C1-82FE-CECAAECA02A8}">
      <dsp:nvSpPr>
        <dsp:cNvPr id="0" name=""/>
        <dsp:cNvSpPr/>
      </dsp:nvSpPr>
      <dsp:spPr>
        <a:xfrm>
          <a:off x="0" y="2232"/>
          <a:ext cx="6496050" cy="0"/>
        </a:xfrm>
        <a:prstGeom prst="line">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w="9525" cap="rnd" cmpd="sng" algn="ctr">
          <a:solidFill>
            <a:schemeClr val="accent2">
              <a:hueOff val="0"/>
              <a:satOff val="0"/>
              <a:lumOff val="0"/>
              <a:alphaOff val="0"/>
            </a:schemeClr>
          </a:solidFill>
          <a:prstDash val="solid"/>
        </a:ln>
        <a:effectLst>
          <a:outerShdw blurRad="38100" dist="25400" dir="5400000" rotWithShape="0">
            <a:srgbClr val="000000">
              <a:alpha val="45000"/>
            </a:srgbClr>
          </a:outerShdw>
        </a:effectLst>
      </dsp:spPr>
      <dsp:style>
        <a:lnRef idx="1">
          <a:scrgbClr r="0" g="0" b="0"/>
        </a:lnRef>
        <a:fillRef idx="3">
          <a:scrgbClr r="0" g="0" b="0"/>
        </a:fillRef>
        <a:effectRef idx="2">
          <a:scrgbClr r="0" g="0" b="0"/>
        </a:effectRef>
        <a:fontRef idx="minor">
          <a:schemeClr val="lt1"/>
        </a:fontRef>
      </dsp:style>
    </dsp:sp>
    <dsp:sp modelId="{3464B02F-CED3-4A73-B770-46D7E7EA25FB}">
      <dsp:nvSpPr>
        <dsp:cNvPr id="0" name=""/>
        <dsp:cNvSpPr/>
      </dsp:nvSpPr>
      <dsp:spPr>
        <a:xfrm>
          <a:off x="0" y="2232"/>
          <a:ext cx="6496050" cy="4152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Google firebase mobile authentication for user sign-in/ signup.</a:t>
          </a:r>
        </a:p>
      </dsp:txBody>
      <dsp:txXfrm>
        <a:off x="0" y="2232"/>
        <a:ext cx="6496050" cy="415230"/>
      </dsp:txXfrm>
    </dsp:sp>
    <dsp:sp modelId="{CEA75F74-FE19-49EF-B9F2-DBC041686B42}">
      <dsp:nvSpPr>
        <dsp:cNvPr id="0" name=""/>
        <dsp:cNvSpPr/>
      </dsp:nvSpPr>
      <dsp:spPr>
        <a:xfrm>
          <a:off x="0" y="417462"/>
          <a:ext cx="6496050" cy="0"/>
        </a:xfrm>
        <a:prstGeom prst="line">
          <a:avLst/>
        </a:prstGeom>
        <a:gradFill rotWithShape="0">
          <a:gsLst>
            <a:gs pos="0">
              <a:schemeClr val="accent3">
                <a:hueOff val="0"/>
                <a:satOff val="0"/>
                <a:lumOff val="0"/>
                <a:alphaOff val="0"/>
                <a:tint val="98000"/>
                <a:lumMod val="114000"/>
              </a:schemeClr>
            </a:gs>
            <a:gs pos="100000">
              <a:schemeClr val="accent3">
                <a:hueOff val="0"/>
                <a:satOff val="0"/>
                <a:lumOff val="0"/>
                <a:alphaOff val="0"/>
                <a:shade val="90000"/>
                <a:lumMod val="84000"/>
              </a:schemeClr>
            </a:gs>
          </a:gsLst>
          <a:lin ang="5400000" scaled="0"/>
        </a:gradFill>
        <a:ln w="9525" cap="rnd" cmpd="sng" algn="ctr">
          <a:solidFill>
            <a:schemeClr val="accent3">
              <a:hueOff val="0"/>
              <a:satOff val="0"/>
              <a:lumOff val="0"/>
              <a:alphaOff val="0"/>
            </a:schemeClr>
          </a:solidFill>
          <a:prstDash val="solid"/>
        </a:ln>
        <a:effectLst>
          <a:outerShdw blurRad="38100" dist="25400" dir="5400000" rotWithShape="0">
            <a:srgbClr val="000000">
              <a:alpha val="45000"/>
            </a:srgbClr>
          </a:outerShdw>
        </a:effectLst>
      </dsp:spPr>
      <dsp:style>
        <a:lnRef idx="1">
          <a:scrgbClr r="0" g="0" b="0"/>
        </a:lnRef>
        <a:fillRef idx="3">
          <a:scrgbClr r="0" g="0" b="0"/>
        </a:fillRef>
        <a:effectRef idx="2">
          <a:scrgbClr r="0" g="0" b="0"/>
        </a:effectRef>
        <a:fontRef idx="minor">
          <a:schemeClr val="lt1"/>
        </a:fontRef>
      </dsp:style>
    </dsp:sp>
    <dsp:sp modelId="{888E7F0C-FF02-4382-BD06-8380C40F58E9}">
      <dsp:nvSpPr>
        <dsp:cNvPr id="0" name=""/>
        <dsp:cNvSpPr/>
      </dsp:nvSpPr>
      <dsp:spPr>
        <a:xfrm>
          <a:off x="0" y="417462"/>
          <a:ext cx="6496050" cy="4152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Material Navigation Drawer and Fragments for Home,Orders,Profile and Signout.</a:t>
          </a:r>
        </a:p>
      </dsp:txBody>
      <dsp:txXfrm>
        <a:off x="0" y="417462"/>
        <a:ext cx="6496050" cy="415230"/>
      </dsp:txXfrm>
    </dsp:sp>
    <dsp:sp modelId="{9F58C1D7-2C8D-4589-8376-FA268428FAA7}">
      <dsp:nvSpPr>
        <dsp:cNvPr id="0" name=""/>
        <dsp:cNvSpPr/>
      </dsp:nvSpPr>
      <dsp:spPr>
        <a:xfrm>
          <a:off x="0" y="832693"/>
          <a:ext cx="6496050" cy="0"/>
        </a:xfrm>
        <a:prstGeom prst="line">
          <a:avLst/>
        </a:prstGeom>
        <a:gradFill rotWithShape="0">
          <a:gsLst>
            <a:gs pos="0">
              <a:schemeClr val="accent4">
                <a:hueOff val="0"/>
                <a:satOff val="0"/>
                <a:lumOff val="0"/>
                <a:alphaOff val="0"/>
                <a:tint val="98000"/>
                <a:lumMod val="114000"/>
              </a:schemeClr>
            </a:gs>
            <a:gs pos="100000">
              <a:schemeClr val="accent4">
                <a:hueOff val="0"/>
                <a:satOff val="0"/>
                <a:lumOff val="0"/>
                <a:alphaOff val="0"/>
                <a:shade val="90000"/>
                <a:lumMod val="84000"/>
              </a:schemeClr>
            </a:gs>
          </a:gsLst>
          <a:lin ang="5400000" scaled="0"/>
        </a:gradFill>
        <a:ln w="9525" cap="rnd" cmpd="sng" algn="ctr">
          <a:solidFill>
            <a:schemeClr val="accent4">
              <a:hueOff val="0"/>
              <a:satOff val="0"/>
              <a:lumOff val="0"/>
              <a:alphaOff val="0"/>
            </a:schemeClr>
          </a:solidFill>
          <a:prstDash val="solid"/>
        </a:ln>
        <a:effectLst>
          <a:outerShdw blurRad="38100" dist="25400" dir="5400000" rotWithShape="0">
            <a:srgbClr val="000000">
              <a:alpha val="45000"/>
            </a:srgbClr>
          </a:outerShdw>
        </a:effectLst>
      </dsp:spPr>
      <dsp:style>
        <a:lnRef idx="1">
          <a:scrgbClr r="0" g="0" b="0"/>
        </a:lnRef>
        <a:fillRef idx="3">
          <a:scrgbClr r="0" g="0" b="0"/>
        </a:fillRef>
        <a:effectRef idx="2">
          <a:scrgbClr r="0" g="0" b="0"/>
        </a:effectRef>
        <a:fontRef idx="minor">
          <a:schemeClr val="lt1"/>
        </a:fontRef>
      </dsp:style>
    </dsp:sp>
    <dsp:sp modelId="{38D9E3B3-5CDF-414A-B561-60E78819FDDB}">
      <dsp:nvSpPr>
        <dsp:cNvPr id="0" name=""/>
        <dsp:cNvSpPr/>
      </dsp:nvSpPr>
      <dsp:spPr>
        <a:xfrm>
          <a:off x="0" y="832693"/>
          <a:ext cx="6496050" cy="4152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Different types of food menu using GridLayout.</a:t>
          </a:r>
        </a:p>
      </dsp:txBody>
      <dsp:txXfrm>
        <a:off x="0" y="832693"/>
        <a:ext cx="6496050" cy="415230"/>
      </dsp:txXfrm>
    </dsp:sp>
    <dsp:sp modelId="{282ED261-C13A-426B-B0B6-82C36FEDF0EC}">
      <dsp:nvSpPr>
        <dsp:cNvPr id="0" name=""/>
        <dsp:cNvSpPr/>
      </dsp:nvSpPr>
      <dsp:spPr>
        <a:xfrm>
          <a:off x="0" y="1247923"/>
          <a:ext cx="6496050" cy="0"/>
        </a:xfrm>
        <a:prstGeom prst="line">
          <a:avLst/>
        </a:prstGeom>
        <a:gradFill rotWithShape="0">
          <a:gsLst>
            <a:gs pos="0">
              <a:schemeClr val="accent5">
                <a:hueOff val="0"/>
                <a:satOff val="0"/>
                <a:lumOff val="0"/>
                <a:alphaOff val="0"/>
                <a:tint val="98000"/>
                <a:lumMod val="114000"/>
              </a:schemeClr>
            </a:gs>
            <a:gs pos="100000">
              <a:schemeClr val="accent5">
                <a:hueOff val="0"/>
                <a:satOff val="0"/>
                <a:lumOff val="0"/>
                <a:alphaOff val="0"/>
                <a:shade val="90000"/>
                <a:lumMod val="84000"/>
              </a:schemeClr>
            </a:gs>
          </a:gsLst>
          <a:lin ang="5400000" scaled="0"/>
        </a:gradFill>
        <a:ln w="9525" cap="rnd" cmpd="sng" algn="ctr">
          <a:solidFill>
            <a:schemeClr val="accent5">
              <a:hueOff val="0"/>
              <a:satOff val="0"/>
              <a:lumOff val="0"/>
              <a:alphaOff val="0"/>
            </a:schemeClr>
          </a:solidFill>
          <a:prstDash val="solid"/>
        </a:ln>
        <a:effectLst>
          <a:outerShdw blurRad="38100" dist="25400" dir="5400000" rotWithShape="0">
            <a:srgbClr val="000000">
              <a:alpha val="45000"/>
            </a:srgbClr>
          </a:outerShdw>
        </a:effectLst>
      </dsp:spPr>
      <dsp:style>
        <a:lnRef idx="1">
          <a:scrgbClr r="0" g="0" b="0"/>
        </a:lnRef>
        <a:fillRef idx="3">
          <a:scrgbClr r="0" g="0" b="0"/>
        </a:fillRef>
        <a:effectRef idx="2">
          <a:scrgbClr r="0" g="0" b="0"/>
        </a:effectRef>
        <a:fontRef idx="minor">
          <a:schemeClr val="lt1"/>
        </a:fontRef>
      </dsp:style>
    </dsp:sp>
    <dsp:sp modelId="{5811E8BB-6A11-40F3-B51B-A4A505FB0878}">
      <dsp:nvSpPr>
        <dsp:cNvPr id="0" name=""/>
        <dsp:cNvSpPr/>
      </dsp:nvSpPr>
      <dsp:spPr>
        <a:xfrm>
          <a:off x="0" y="1247923"/>
          <a:ext cx="6496050" cy="4152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Different types of food under a menu item using material ui.</a:t>
          </a:r>
        </a:p>
      </dsp:txBody>
      <dsp:txXfrm>
        <a:off x="0" y="1247923"/>
        <a:ext cx="6496050" cy="415230"/>
      </dsp:txXfrm>
    </dsp:sp>
    <dsp:sp modelId="{FCD9E84F-62E1-4BF3-8519-61F50419268A}">
      <dsp:nvSpPr>
        <dsp:cNvPr id="0" name=""/>
        <dsp:cNvSpPr/>
      </dsp:nvSpPr>
      <dsp:spPr>
        <a:xfrm>
          <a:off x="0" y="1663154"/>
          <a:ext cx="6496050" cy="0"/>
        </a:xfrm>
        <a:prstGeom prst="line">
          <a:avLst/>
        </a:prstGeom>
        <a:gradFill rotWithShape="0">
          <a:gsLst>
            <a:gs pos="0">
              <a:schemeClr val="accent6">
                <a:hueOff val="0"/>
                <a:satOff val="0"/>
                <a:lumOff val="0"/>
                <a:alphaOff val="0"/>
                <a:tint val="98000"/>
                <a:lumMod val="114000"/>
              </a:schemeClr>
            </a:gs>
            <a:gs pos="100000">
              <a:schemeClr val="accent6">
                <a:hueOff val="0"/>
                <a:satOff val="0"/>
                <a:lumOff val="0"/>
                <a:alphaOff val="0"/>
                <a:shade val="90000"/>
                <a:lumMod val="84000"/>
              </a:schemeClr>
            </a:gs>
          </a:gsLst>
          <a:lin ang="5400000" scaled="0"/>
        </a:gradFill>
        <a:ln w="9525" cap="rnd" cmpd="sng" algn="ctr">
          <a:solidFill>
            <a:schemeClr val="accent6">
              <a:hueOff val="0"/>
              <a:satOff val="0"/>
              <a:lumOff val="0"/>
              <a:alphaOff val="0"/>
            </a:schemeClr>
          </a:solidFill>
          <a:prstDash val="solid"/>
        </a:ln>
        <a:effectLst>
          <a:outerShdw blurRad="38100" dist="25400" dir="5400000" rotWithShape="0">
            <a:srgbClr val="000000">
              <a:alpha val="45000"/>
            </a:srgbClr>
          </a:outerShdw>
        </a:effectLst>
      </dsp:spPr>
      <dsp:style>
        <a:lnRef idx="1">
          <a:scrgbClr r="0" g="0" b="0"/>
        </a:lnRef>
        <a:fillRef idx="3">
          <a:scrgbClr r="0" g="0" b="0"/>
        </a:fillRef>
        <a:effectRef idx="2">
          <a:scrgbClr r="0" g="0" b="0"/>
        </a:effectRef>
        <a:fontRef idx="minor">
          <a:schemeClr val="lt1"/>
        </a:fontRef>
      </dsp:style>
    </dsp:sp>
    <dsp:sp modelId="{52965979-7E9E-4F68-A5F7-FE2B0B7947F7}">
      <dsp:nvSpPr>
        <dsp:cNvPr id="0" name=""/>
        <dsp:cNvSpPr/>
      </dsp:nvSpPr>
      <dsp:spPr>
        <a:xfrm>
          <a:off x="0" y="1663154"/>
          <a:ext cx="6496050" cy="4152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Details about food and add to Cart option.</a:t>
          </a:r>
        </a:p>
      </dsp:txBody>
      <dsp:txXfrm>
        <a:off x="0" y="1663154"/>
        <a:ext cx="6496050" cy="415230"/>
      </dsp:txXfrm>
    </dsp:sp>
    <dsp:sp modelId="{B8E7FC58-82C6-47B1-AB6C-4BADE14CB45E}">
      <dsp:nvSpPr>
        <dsp:cNvPr id="0" name=""/>
        <dsp:cNvSpPr/>
      </dsp:nvSpPr>
      <dsp:spPr>
        <a:xfrm>
          <a:off x="0" y="2078384"/>
          <a:ext cx="6496050" cy="0"/>
        </a:xfrm>
        <a:prstGeom prst="line">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w="9525" cap="rnd" cmpd="sng" algn="ctr">
          <a:solidFill>
            <a:schemeClr val="accent2">
              <a:hueOff val="0"/>
              <a:satOff val="0"/>
              <a:lumOff val="0"/>
              <a:alphaOff val="0"/>
            </a:schemeClr>
          </a:solidFill>
          <a:prstDash val="solid"/>
        </a:ln>
        <a:effectLst>
          <a:outerShdw blurRad="38100" dist="25400" dir="5400000" rotWithShape="0">
            <a:srgbClr val="000000">
              <a:alpha val="45000"/>
            </a:srgbClr>
          </a:outerShdw>
        </a:effectLst>
      </dsp:spPr>
      <dsp:style>
        <a:lnRef idx="1">
          <a:scrgbClr r="0" g="0" b="0"/>
        </a:lnRef>
        <a:fillRef idx="3">
          <a:scrgbClr r="0" g="0" b="0"/>
        </a:fillRef>
        <a:effectRef idx="2">
          <a:scrgbClr r="0" g="0" b="0"/>
        </a:effectRef>
        <a:fontRef idx="minor">
          <a:schemeClr val="lt1"/>
        </a:fontRef>
      </dsp:style>
    </dsp:sp>
    <dsp:sp modelId="{9E992A98-C1C4-4CA2-A3ED-3E17E57E9303}">
      <dsp:nvSpPr>
        <dsp:cNvPr id="0" name=""/>
        <dsp:cNvSpPr/>
      </dsp:nvSpPr>
      <dsp:spPr>
        <a:xfrm>
          <a:off x="0" y="2078384"/>
          <a:ext cx="6496050" cy="4152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Promtional page for redeeming coupons.</a:t>
          </a:r>
        </a:p>
      </dsp:txBody>
      <dsp:txXfrm>
        <a:off x="0" y="2078384"/>
        <a:ext cx="6496050" cy="415230"/>
      </dsp:txXfrm>
    </dsp:sp>
    <dsp:sp modelId="{7AD435B2-205E-4073-87BC-91ECB96DBD11}">
      <dsp:nvSpPr>
        <dsp:cNvPr id="0" name=""/>
        <dsp:cNvSpPr/>
      </dsp:nvSpPr>
      <dsp:spPr>
        <a:xfrm>
          <a:off x="0" y="2493615"/>
          <a:ext cx="6496050" cy="0"/>
        </a:xfrm>
        <a:prstGeom prst="line">
          <a:avLst/>
        </a:prstGeom>
        <a:gradFill rotWithShape="0">
          <a:gsLst>
            <a:gs pos="0">
              <a:schemeClr val="accent3">
                <a:hueOff val="0"/>
                <a:satOff val="0"/>
                <a:lumOff val="0"/>
                <a:alphaOff val="0"/>
                <a:tint val="98000"/>
                <a:lumMod val="114000"/>
              </a:schemeClr>
            </a:gs>
            <a:gs pos="100000">
              <a:schemeClr val="accent3">
                <a:hueOff val="0"/>
                <a:satOff val="0"/>
                <a:lumOff val="0"/>
                <a:alphaOff val="0"/>
                <a:shade val="90000"/>
                <a:lumMod val="84000"/>
              </a:schemeClr>
            </a:gs>
          </a:gsLst>
          <a:lin ang="5400000" scaled="0"/>
        </a:gradFill>
        <a:ln w="9525" cap="rnd" cmpd="sng" algn="ctr">
          <a:solidFill>
            <a:schemeClr val="accent3">
              <a:hueOff val="0"/>
              <a:satOff val="0"/>
              <a:lumOff val="0"/>
              <a:alphaOff val="0"/>
            </a:schemeClr>
          </a:solidFill>
          <a:prstDash val="solid"/>
        </a:ln>
        <a:effectLst>
          <a:outerShdw blurRad="38100" dist="25400" dir="5400000" rotWithShape="0">
            <a:srgbClr val="000000">
              <a:alpha val="45000"/>
            </a:srgbClr>
          </a:outerShdw>
        </a:effectLst>
      </dsp:spPr>
      <dsp:style>
        <a:lnRef idx="1">
          <a:scrgbClr r="0" g="0" b="0"/>
        </a:lnRef>
        <a:fillRef idx="3">
          <a:scrgbClr r="0" g="0" b="0"/>
        </a:fillRef>
        <a:effectRef idx="2">
          <a:scrgbClr r="0" g="0" b="0"/>
        </a:effectRef>
        <a:fontRef idx="minor">
          <a:schemeClr val="lt1"/>
        </a:fontRef>
      </dsp:style>
    </dsp:sp>
    <dsp:sp modelId="{8A6CEE1B-4092-4F47-826E-933DD36EC3FA}">
      <dsp:nvSpPr>
        <dsp:cNvPr id="0" name=""/>
        <dsp:cNvSpPr/>
      </dsp:nvSpPr>
      <dsp:spPr>
        <a:xfrm>
          <a:off x="0" y="2493615"/>
          <a:ext cx="6496050" cy="4152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Payment page with braintree payment integration.</a:t>
          </a:r>
        </a:p>
      </dsp:txBody>
      <dsp:txXfrm>
        <a:off x="0" y="2493615"/>
        <a:ext cx="6496050" cy="415230"/>
      </dsp:txXfrm>
    </dsp:sp>
    <dsp:sp modelId="{9923CB05-9C72-411C-9355-55103F06FABA}">
      <dsp:nvSpPr>
        <dsp:cNvPr id="0" name=""/>
        <dsp:cNvSpPr/>
      </dsp:nvSpPr>
      <dsp:spPr>
        <a:xfrm>
          <a:off x="0" y="2908845"/>
          <a:ext cx="6496050" cy="0"/>
        </a:xfrm>
        <a:prstGeom prst="line">
          <a:avLst/>
        </a:prstGeom>
        <a:gradFill rotWithShape="0">
          <a:gsLst>
            <a:gs pos="0">
              <a:schemeClr val="accent4">
                <a:hueOff val="0"/>
                <a:satOff val="0"/>
                <a:lumOff val="0"/>
                <a:alphaOff val="0"/>
                <a:tint val="98000"/>
                <a:lumMod val="114000"/>
              </a:schemeClr>
            </a:gs>
            <a:gs pos="100000">
              <a:schemeClr val="accent4">
                <a:hueOff val="0"/>
                <a:satOff val="0"/>
                <a:lumOff val="0"/>
                <a:alphaOff val="0"/>
                <a:shade val="90000"/>
                <a:lumMod val="84000"/>
              </a:schemeClr>
            </a:gs>
          </a:gsLst>
          <a:lin ang="5400000" scaled="0"/>
        </a:gradFill>
        <a:ln w="9525" cap="rnd" cmpd="sng" algn="ctr">
          <a:solidFill>
            <a:schemeClr val="accent4">
              <a:hueOff val="0"/>
              <a:satOff val="0"/>
              <a:lumOff val="0"/>
              <a:alphaOff val="0"/>
            </a:schemeClr>
          </a:solidFill>
          <a:prstDash val="solid"/>
        </a:ln>
        <a:effectLst>
          <a:outerShdw blurRad="38100" dist="25400" dir="5400000" rotWithShape="0">
            <a:srgbClr val="000000">
              <a:alpha val="45000"/>
            </a:srgbClr>
          </a:outerShdw>
        </a:effectLst>
      </dsp:spPr>
      <dsp:style>
        <a:lnRef idx="1">
          <a:scrgbClr r="0" g="0" b="0"/>
        </a:lnRef>
        <a:fillRef idx="3">
          <a:scrgbClr r="0" g="0" b="0"/>
        </a:fillRef>
        <a:effectRef idx="2">
          <a:scrgbClr r="0" g="0" b="0"/>
        </a:effectRef>
        <a:fontRef idx="minor">
          <a:schemeClr val="lt1"/>
        </a:fontRef>
      </dsp:style>
    </dsp:sp>
    <dsp:sp modelId="{5AEFD509-DA3A-413C-B23B-1F0B34E756D8}">
      <dsp:nvSpPr>
        <dsp:cNvPr id="0" name=""/>
        <dsp:cNvSpPr/>
      </dsp:nvSpPr>
      <dsp:spPr>
        <a:xfrm>
          <a:off x="0" y="2908845"/>
          <a:ext cx="6496050" cy="4152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Used google firebase database to perform crud operations with data related to cart information, payment details and orders.</a:t>
          </a:r>
        </a:p>
      </dsp:txBody>
      <dsp:txXfrm>
        <a:off x="0" y="2908845"/>
        <a:ext cx="6496050" cy="415230"/>
      </dsp:txXfrm>
    </dsp:sp>
    <dsp:sp modelId="{42B3DD7C-3DFE-4F24-B466-C065D0561449}">
      <dsp:nvSpPr>
        <dsp:cNvPr id="0" name=""/>
        <dsp:cNvSpPr/>
      </dsp:nvSpPr>
      <dsp:spPr>
        <a:xfrm>
          <a:off x="0" y="3324076"/>
          <a:ext cx="6496050" cy="0"/>
        </a:xfrm>
        <a:prstGeom prst="line">
          <a:avLst/>
        </a:prstGeom>
        <a:gradFill rotWithShape="0">
          <a:gsLst>
            <a:gs pos="0">
              <a:schemeClr val="accent5">
                <a:hueOff val="0"/>
                <a:satOff val="0"/>
                <a:lumOff val="0"/>
                <a:alphaOff val="0"/>
                <a:tint val="98000"/>
                <a:lumMod val="114000"/>
              </a:schemeClr>
            </a:gs>
            <a:gs pos="100000">
              <a:schemeClr val="accent5">
                <a:hueOff val="0"/>
                <a:satOff val="0"/>
                <a:lumOff val="0"/>
                <a:alphaOff val="0"/>
                <a:shade val="90000"/>
                <a:lumMod val="84000"/>
              </a:schemeClr>
            </a:gs>
          </a:gsLst>
          <a:lin ang="5400000" scaled="0"/>
        </a:gradFill>
        <a:ln w="9525" cap="rnd" cmpd="sng" algn="ctr">
          <a:solidFill>
            <a:schemeClr val="accent5">
              <a:hueOff val="0"/>
              <a:satOff val="0"/>
              <a:lumOff val="0"/>
              <a:alphaOff val="0"/>
            </a:schemeClr>
          </a:solidFill>
          <a:prstDash val="solid"/>
        </a:ln>
        <a:effectLst>
          <a:outerShdw blurRad="38100" dist="25400" dir="5400000" rotWithShape="0">
            <a:srgbClr val="000000">
              <a:alpha val="45000"/>
            </a:srgbClr>
          </a:outerShdw>
        </a:effectLst>
      </dsp:spPr>
      <dsp:style>
        <a:lnRef idx="1">
          <a:scrgbClr r="0" g="0" b="0"/>
        </a:lnRef>
        <a:fillRef idx="3">
          <a:scrgbClr r="0" g="0" b="0"/>
        </a:fillRef>
        <a:effectRef idx="2">
          <a:scrgbClr r="0" g="0" b="0"/>
        </a:effectRef>
        <a:fontRef idx="minor">
          <a:schemeClr val="lt1"/>
        </a:fontRef>
      </dsp:style>
    </dsp:sp>
    <dsp:sp modelId="{A72D8CD7-3F07-4C2D-B07E-9064192D0770}">
      <dsp:nvSpPr>
        <dsp:cNvPr id="0" name=""/>
        <dsp:cNvSpPr/>
      </dsp:nvSpPr>
      <dsp:spPr>
        <a:xfrm>
          <a:off x="0" y="3324076"/>
          <a:ext cx="6496050" cy="4152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Place order and store the order details in Firebase.</a:t>
          </a:r>
        </a:p>
      </dsp:txBody>
      <dsp:txXfrm>
        <a:off x="0" y="3324076"/>
        <a:ext cx="6496050" cy="415230"/>
      </dsp:txXfrm>
    </dsp:sp>
    <dsp:sp modelId="{9C875FE4-FD48-40BC-BA22-F3AF62F28E01}">
      <dsp:nvSpPr>
        <dsp:cNvPr id="0" name=""/>
        <dsp:cNvSpPr/>
      </dsp:nvSpPr>
      <dsp:spPr>
        <a:xfrm>
          <a:off x="0" y="3739306"/>
          <a:ext cx="6496050" cy="0"/>
        </a:xfrm>
        <a:prstGeom prst="line">
          <a:avLst/>
        </a:prstGeom>
        <a:gradFill rotWithShape="0">
          <a:gsLst>
            <a:gs pos="0">
              <a:schemeClr val="accent6">
                <a:hueOff val="0"/>
                <a:satOff val="0"/>
                <a:lumOff val="0"/>
                <a:alphaOff val="0"/>
                <a:tint val="98000"/>
                <a:lumMod val="114000"/>
              </a:schemeClr>
            </a:gs>
            <a:gs pos="100000">
              <a:schemeClr val="accent6">
                <a:hueOff val="0"/>
                <a:satOff val="0"/>
                <a:lumOff val="0"/>
                <a:alphaOff val="0"/>
                <a:shade val="90000"/>
                <a:lumMod val="84000"/>
              </a:schemeClr>
            </a:gs>
          </a:gsLst>
          <a:lin ang="5400000" scaled="0"/>
        </a:gradFill>
        <a:ln w="9525" cap="rnd" cmpd="sng" algn="ctr">
          <a:solidFill>
            <a:schemeClr val="accent6">
              <a:hueOff val="0"/>
              <a:satOff val="0"/>
              <a:lumOff val="0"/>
              <a:alphaOff val="0"/>
            </a:schemeClr>
          </a:solidFill>
          <a:prstDash val="solid"/>
        </a:ln>
        <a:effectLst>
          <a:outerShdw blurRad="38100" dist="25400" dir="5400000" rotWithShape="0">
            <a:srgbClr val="000000">
              <a:alpha val="45000"/>
            </a:srgbClr>
          </a:outerShdw>
        </a:effectLst>
      </dsp:spPr>
      <dsp:style>
        <a:lnRef idx="1">
          <a:scrgbClr r="0" g="0" b="0"/>
        </a:lnRef>
        <a:fillRef idx="3">
          <a:scrgbClr r="0" g="0" b="0"/>
        </a:fillRef>
        <a:effectRef idx="2">
          <a:scrgbClr r="0" g="0" b="0"/>
        </a:effectRef>
        <a:fontRef idx="minor">
          <a:schemeClr val="lt1"/>
        </a:fontRef>
      </dsp:style>
    </dsp:sp>
    <dsp:sp modelId="{E4CAE410-53DD-4ADF-A93B-7112D1AAA926}">
      <dsp:nvSpPr>
        <dsp:cNvPr id="0" name=""/>
        <dsp:cNvSpPr/>
      </dsp:nvSpPr>
      <dsp:spPr>
        <a:xfrm>
          <a:off x="0" y="3739306"/>
          <a:ext cx="6496050" cy="4152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User will get notification after placing the order successfully</a:t>
          </a:r>
        </a:p>
      </dsp:txBody>
      <dsp:txXfrm>
        <a:off x="0" y="3739306"/>
        <a:ext cx="6496050" cy="415230"/>
      </dsp:txXfrm>
    </dsp:sp>
    <dsp:sp modelId="{FB1EADBB-E566-4BB1-93C9-206BEB56B2BB}">
      <dsp:nvSpPr>
        <dsp:cNvPr id="0" name=""/>
        <dsp:cNvSpPr/>
      </dsp:nvSpPr>
      <dsp:spPr>
        <a:xfrm>
          <a:off x="0" y="4154537"/>
          <a:ext cx="6496050" cy="0"/>
        </a:xfrm>
        <a:prstGeom prst="line">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w="9525" cap="rnd" cmpd="sng" algn="ctr">
          <a:solidFill>
            <a:schemeClr val="accent2">
              <a:hueOff val="0"/>
              <a:satOff val="0"/>
              <a:lumOff val="0"/>
              <a:alphaOff val="0"/>
            </a:schemeClr>
          </a:solidFill>
          <a:prstDash val="solid"/>
        </a:ln>
        <a:effectLst>
          <a:outerShdw blurRad="38100" dist="25400" dir="5400000" rotWithShape="0">
            <a:srgbClr val="000000">
              <a:alpha val="45000"/>
            </a:srgbClr>
          </a:outerShdw>
        </a:effectLst>
      </dsp:spPr>
      <dsp:style>
        <a:lnRef idx="1">
          <a:scrgbClr r="0" g="0" b="0"/>
        </a:lnRef>
        <a:fillRef idx="3">
          <a:scrgbClr r="0" g="0" b="0"/>
        </a:fillRef>
        <a:effectRef idx="2">
          <a:scrgbClr r="0" g="0" b="0"/>
        </a:effectRef>
        <a:fontRef idx="minor">
          <a:schemeClr val="lt1"/>
        </a:fontRef>
      </dsp:style>
    </dsp:sp>
    <dsp:sp modelId="{D51AC95C-3F83-46FF-B065-0EC98E56998A}">
      <dsp:nvSpPr>
        <dsp:cNvPr id="0" name=""/>
        <dsp:cNvSpPr/>
      </dsp:nvSpPr>
      <dsp:spPr>
        <a:xfrm>
          <a:off x="0" y="4154537"/>
          <a:ext cx="6496050" cy="4152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Display order details</a:t>
          </a:r>
        </a:p>
      </dsp:txBody>
      <dsp:txXfrm>
        <a:off x="0" y="4154537"/>
        <a:ext cx="6496050" cy="41523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A9A2221-3ADC-4BDD-9FB2-95AF8D43FC4D}">
      <dsp:nvSpPr>
        <dsp:cNvPr id="0" name=""/>
        <dsp:cNvSpPr/>
      </dsp:nvSpPr>
      <dsp:spPr>
        <a:xfrm>
          <a:off x="0" y="558"/>
          <a:ext cx="6496050" cy="1305966"/>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8C069A0-DDDE-43EB-90EF-0B8A090D9E6E}">
      <dsp:nvSpPr>
        <dsp:cNvPr id="0" name=""/>
        <dsp:cNvSpPr/>
      </dsp:nvSpPr>
      <dsp:spPr>
        <a:xfrm>
          <a:off x="395054" y="294400"/>
          <a:ext cx="718281" cy="718281"/>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8FB12363-4961-4562-AF12-248311D81C89}">
      <dsp:nvSpPr>
        <dsp:cNvPr id="0" name=""/>
        <dsp:cNvSpPr/>
      </dsp:nvSpPr>
      <dsp:spPr>
        <a:xfrm>
          <a:off x="1508391" y="558"/>
          <a:ext cx="4987658" cy="13059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8215" tIns="138215" rIns="138215" bIns="138215" numCol="1" spcCol="1270" anchor="ctr" anchorCtr="0">
          <a:noAutofit/>
        </a:bodyPr>
        <a:lstStyle/>
        <a:p>
          <a:pPr marL="0" lvl="0" indent="0" algn="l" defTabSz="933450">
            <a:lnSpc>
              <a:spcPct val="90000"/>
            </a:lnSpc>
            <a:spcBef>
              <a:spcPct val="0"/>
            </a:spcBef>
            <a:spcAft>
              <a:spcPct val="35000"/>
            </a:spcAft>
            <a:buNone/>
          </a:pPr>
          <a:r>
            <a:rPr lang="en-US" sz="2100" kern="1200"/>
            <a:t>MaterialEditText : For responsive EditText design</a:t>
          </a:r>
        </a:p>
      </dsp:txBody>
      <dsp:txXfrm>
        <a:off x="1508391" y="558"/>
        <a:ext cx="4987658" cy="1305966"/>
      </dsp:txXfrm>
    </dsp:sp>
    <dsp:sp modelId="{BE3E673E-8CC3-46E3-AFD0-FE73BEC224AD}">
      <dsp:nvSpPr>
        <dsp:cNvPr id="0" name=""/>
        <dsp:cNvSpPr/>
      </dsp:nvSpPr>
      <dsp:spPr>
        <a:xfrm>
          <a:off x="0" y="1633016"/>
          <a:ext cx="6496050" cy="1305966"/>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CC6A37E-B383-4AA4-8F8B-34130563A247}">
      <dsp:nvSpPr>
        <dsp:cNvPr id="0" name=""/>
        <dsp:cNvSpPr/>
      </dsp:nvSpPr>
      <dsp:spPr>
        <a:xfrm>
          <a:off x="395054" y="1926859"/>
          <a:ext cx="718281" cy="718281"/>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B7690B4F-67D4-415D-99D2-DFC7789FFD9C}">
      <dsp:nvSpPr>
        <dsp:cNvPr id="0" name=""/>
        <dsp:cNvSpPr/>
      </dsp:nvSpPr>
      <dsp:spPr>
        <a:xfrm>
          <a:off x="1508391" y="1633016"/>
          <a:ext cx="4987658" cy="13059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8215" tIns="138215" rIns="138215" bIns="138215" numCol="1" spcCol="1270" anchor="ctr" anchorCtr="0">
          <a:noAutofit/>
        </a:bodyPr>
        <a:lstStyle/>
        <a:p>
          <a:pPr marL="0" lvl="0" indent="0" algn="l" defTabSz="933450">
            <a:lnSpc>
              <a:spcPct val="90000"/>
            </a:lnSpc>
            <a:spcBef>
              <a:spcPct val="0"/>
            </a:spcBef>
            <a:spcAft>
              <a:spcPct val="35000"/>
            </a:spcAft>
            <a:buNone/>
          </a:pPr>
          <a:r>
            <a:rPr lang="en-US" sz="2100" kern="1200"/>
            <a:t>Elegant Number Button : Implement a number counter with increment and decrement buttons.</a:t>
          </a:r>
        </a:p>
      </dsp:txBody>
      <dsp:txXfrm>
        <a:off x="1508391" y="1633016"/>
        <a:ext cx="4987658" cy="1305966"/>
      </dsp:txXfrm>
    </dsp:sp>
    <dsp:sp modelId="{CC8E6EB1-5540-457A-9B5C-D0E5B1997AA2}">
      <dsp:nvSpPr>
        <dsp:cNvPr id="0" name=""/>
        <dsp:cNvSpPr/>
      </dsp:nvSpPr>
      <dsp:spPr>
        <a:xfrm>
          <a:off x="0" y="3265475"/>
          <a:ext cx="6496050" cy="1305966"/>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FC5AEAD-9692-4440-BF96-CD2CECD1C77A}">
      <dsp:nvSpPr>
        <dsp:cNvPr id="0" name=""/>
        <dsp:cNvSpPr/>
      </dsp:nvSpPr>
      <dsp:spPr>
        <a:xfrm>
          <a:off x="395054" y="3559317"/>
          <a:ext cx="718281" cy="718281"/>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55000F1A-A393-41B7-AEC9-659CB7D2D1DE}">
      <dsp:nvSpPr>
        <dsp:cNvPr id="0" name=""/>
        <dsp:cNvSpPr/>
      </dsp:nvSpPr>
      <dsp:spPr>
        <a:xfrm>
          <a:off x="1508391" y="3265475"/>
          <a:ext cx="4987658" cy="13059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8215" tIns="138215" rIns="138215" bIns="138215" numCol="1" spcCol="1270" anchor="ctr" anchorCtr="0">
          <a:noAutofit/>
        </a:bodyPr>
        <a:lstStyle/>
        <a:p>
          <a:pPr marL="0" lvl="0" indent="0" algn="l" defTabSz="933450">
            <a:lnSpc>
              <a:spcPct val="90000"/>
            </a:lnSpc>
            <a:spcBef>
              <a:spcPct val="0"/>
            </a:spcBef>
            <a:spcAft>
              <a:spcPct val="35000"/>
            </a:spcAft>
            <a:buNone/>
          </a:pPr>
          <a:r>
            <a:rPr lang="en-US" sz="2100" kern="1200"/>
            <a:t>TextDrawable : This light-weight library provides images with letter/text like the Gmail app.</a:t>
          </a:r>
        </a:p>
      </dsp:txBody>
      <dsp:txXfrm>
        <a:off x="1508391" y="3265475"/>
        <a:ext cx="4987658" cy="1305966"/>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CD09082-E62C-49E0-B488-D1C1BC4A389D}">
      <dsp:nvSpPr>
        <dsp:cNvPr id="0" name=""/>
        <dsp:cNvSpPr/>
      </dsp:nvSpPr>
      <dsp:spPr>
        <a:xfrm>
          <a:off x="0" y="70829"/>
          <a:ext cx="6496050" cy="595877"/>
        </a:xfrm>
        <a:prstGeom prst="roundRect">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a:t>Creation of application can be done without any backend server.</a:t>
          </a:r>
        </a:p>
      </dsp:txBody>
      <dsp:txXfrm>
        <a:off x="29088" y="99917"/>
        <a:ext cx="6437874" cy="537701"/>
      </dsp:txXfrm>
    </dsp:sp>
    <dsp:sp modelId="{BE10BCAE-E623-4DFC-97B2-8D1F3008C61F}">
      <dsp:nvSpPr>
        <dsp:cNvPr id="0" name=""/>
        <dsp:cNvSpPr/>
      </dsp:nvSpPr>
      <dsp:spPr>
        <a:xfrm>
          <a:off x="0" y="709906"/>
          <a:ext cx="6496050" cy="595877"/>
        </a:xfrm>
        <a:prstGeom prst="roundRect">
          <a:avLst/>
        </a:prstGeom>
        <a:gradFill rotWithShape="0">
          <a:gsLst>
            <a:gs pos="0">
              <a:schemeClr val="accent2">
                <a:hueOff val="225802"/>
                <a:satOff val="-1105"/>
                <a:lumOff val="621"/>
                <a:alphaOff val="0"/>
                <a:tint val="98000"/>
                <a:lumMod val="114000"/>
              </a:schemeClr>
            </a:gs>
            <a:gs pos="100000">
              <a:schemeClr val="accent2">
                <a:hueOff val="225802"/>
                <a:satOff val="-1105"/>
                <a:lumOff val="621"/>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a:t>It has libraries for JAVA, JavaScript, Android and iOS.</a:t>
          </a:r>
        </a:p>
      </dsp:txBody>
      <dsp:txXfrm>
        <a:off x="29088" y="738994"/>
        <a:ext cx="6437874" cy="537701"/>
      </dsp:txXfrm>
    </dsp:sp>
    <dsp:sp modelId="{87F49C8C-748C-4B93-85BC-FE55EC97E44A}">
      <dsp:nvSpPr>
        <dsp:cNvPr id="0" name=""/>
        <dsp:cNvSpPr/>
      </dsp:nvSpPr>
      <dsp:spPr>
        <a:xfrm>
          <a:off x="0" y="1348983"/>
          <a:ext cx="6496050" cy="595877"/>
        </a:xfrm>
        <a:prstGeom prst="roundRect">
          <a:avLst/>
        </a:prstGeom>
        <a:gradFill rotWithShape="0">
          <a:gsLst>
            <a:gs pos="0">
              <a:schemeClr val="accent2">
                <a:hueOff val="451605"/>
                <a:satOff val="-2211"/>
                <a:lumOff val="1242"/>
                <a:alphaOff val="0"/>
                <a:tint val="98000"/>
                <a:lumMod val="114000"/>
              </a:schemeClr>
            </a:gs>
            <a:gs pos="100000">
              <a:schemeClr val="accent2">
                <a:hueOff val="451605"/>
                <a:satOff val="-2211"/>
                <a:lumOff val="1242"/>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a:t>It automatically saves data to backend and can be used in any instances of application through  synchronization.</a:t>
          </a:r>
        </a:p>
      </dsp:txBody>
      <dsp:txXfrm>
        <a:off x="29088" y="1378071"/>
        <a:ext cx="6437874" cy="537701"/>
      </dsp:txXfrm>
    </dsp:sp>
    <dsp:sp modelId="{826F5E6B-E035-431B-8578-BEB0122B9610}">
      <dsp:nvSpPr>
        <dsp:cNvPr id="0" name=""/>
        <dsp:cNvSpPr/>
      </dsp:nvSpPr>
      <dsp:spPr>
        <a:xfrm>
          <a:off x="0" y="1988061"/>
          <a:ext cx="6496050" cy="595877"/>
        </a:xfrm>
        <a:prstGeom prst="roundRect">
          <a:avLst/>
        </a:prstGeom>
        <a:gradFill rotWithShape="0">
          <a:gsLst>
            <a:gs pos="0">
              <a:schemeClr val="accent2">
                <a:hueOff val="677407"/>
                <a:satOff val="-3316"/>
                <a:lumOff val="1862"/>
                <a:alphaOff val="0"/>
                <a:tint val="98000"/>
                <a:lumMod val="114000"/>
              </a:schemeClr>
            </a:gs>
            <a:gs pos="100000">
              <a:schemeClr val="accent2">
                <a:hueOff val="677407"/>
                <a:satOff val="-3316"/>
                <a:lumOff val="1862"/>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a:t>It uses Json so it is faster than any other backend web services.</a:t>
          </a:r>
        </a:p>
      </dsp:txBody>
      <dsp:txXfrm>
        <a:off x="29088" y="2017149"/>
        <a:ext cx="6437874" cy="537701"/>
      </dsp:txXfrm>
    </dsp:sp>
    <dsp:sp modelId="{5F50E0FE-DE19-4EEF-B7A8-516F3AFF8CF2}">
      <dsp:nvSpPr>
        <dsp:cNvPr id="0" name=""/>
        <dsp:cNvSpPr/>
      </dsp:nvSpPr>
      <dsp:spPr>
        <a:xfrm>
          <a:off x="0" y="2627138"/>
          <a:ext cx="6496050" cy="595877"/>
        </a:xfrm>
        <a:prstGeom prst="roundRect">
          <a:avLst/>
        </a:prstGeom>
        <a:gradFill rotWithShape="0">
          <a:gsLst>
            <a:gs pos="0">
              <a:schemeClr val="accent2">
                <a:hueOff val="903209"/>
                <a:satOff val="-4421"/>
                <a:lumOff val="2483"/>
                <a:alphaOff val="0"/>
                <a:tint val="98000"/>
                <a:lumMod val="114000"/>
              </a:schemeClr>
            </a:gs>
            <a:gs pos="100000">
              <a:schemeClr val="accent2">
                <a:hueOff val="903209"/>
                <a:satOff val="-4421"/>
                <a:lumOff val="2483"/>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a:t>Without Server-side programming ,applications can be created</a:t>
          </a:r>
        </a:p>
      </dsp:txBody>
      <dsp:txXfrm>
        <a:off x="29088" y="2656226"/>
        <a:ext cx="6437874" cy="537701"/>
      </dsp:txXfrm>
    </dsp:sp>
    <dsp:sp modelId="{C56DE5B5-2484-4E3B-AA8B-5A56CE3395F0}">
      <dsp:nvSpPr>
        <dsp:cNvPr id="0" name=""/>
        <dsp:cNvSpPr/>
      </dsp:nvSpPr>
      <dsp:spPr>
        <a:xfrm>
          <a:off x="0" y="3266216"/>
          <a:ext cx="6496050" cy="595877"/>
        </a:xfrm>
        <a:prstGeom prst="roundRect">
          <a:avLst/>
        </a:prstGeom>
        <a:gradFill rotWithShape="0">
          <a:gsLst>
            <a:gs pos="0">
              <a:schemeClr val="accent2">
                <a:hueOff val="1129012"/>
                <a:satOff val="-5527"/>
                <a:lumOff val="3104"/>
                <a:alphaOff val="0"/>
                <a:tint val="98000"/>
                <a:lumMod val="114000"/>
              </a:schemeClr>
            </a:gs>
            <a:gs pos="100000">
              <a:schemeClr val="accent2">
                <a:hueOff val="1129012"/>
                <a:satOff val="-5527"/>
                <a:lumOff val="3104"/>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a:t>Only write front end code</a:t>
          </a:r>
        </a:p>
      </dsp:txBody>
      <dsp:txXfrm>
        <a:off x="29088" y="3295304"/>
        <a:ext cx="6437874" cy="537701"/>
      </dsp:txXfrm>
    </dsp:sp>
    <dsp:sp modelId="{A60EC3CA-DA69-4D10-9C3B-DB9EED633CDB}">
      <dsp:nvSpPr>
        <dsp:cNvPr id="0" name=""/>
        <dsp:cNvSpPr/>
      </dsp:nvSpPr>
      <dsp:spPr>
        <a:xfrm>
          <a:off x="0" y="3905293"/>
          <a:ext cx="6496050" cy="595877"/>
        </a:xfrm>
        <a:prstGeom prst="roundRect">
          <a:avLst/>
        </a:prstGeom>
        <a:gradFill rotWithShape="0">
          <a:gsLst>
            <a:gs pos="0">
              <a:schemeClr val="accent2">
                <a:hueOff val="1354814"/>
                <a:satOff val="-6632"/>
                <a:lumOff val="3725"/>
                <a:alphaOff val="0"/>
                <a:tint val="98000"/>
                <a:lumMod val="114000"/>
              </a:schemeClr>
            </a:gs>
            <a:gs pos="100000">
              <a:schemeClr val="accent2">
                <a:hueOff val="1354814"/>
                <a:satOff val="-6632"/>
                <a:lumOff val="3725"/>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a:t>Secured and Data monitoring is easy</a:t>
          </a:r>
        </a:p>
      </dsp:txBody>
      <dsp:txXfrm>
        <a:off x="29088" y="3934381"/>
        <a:ext cx="6437874" cy="537701"/>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2EF0DF8-63DD-436D-90F6-D556A86AB768}">
      <dsp:nvSpPr>
        <dsp:cNvPr id="0" name=""/>
        <dsp:cNvSpPr/>
      </dsp:nvSpPr>
      <dsp:spPr>
        <a:xfrm>
          <a:off x="938072" y="425888"/>
          <a:ext cx="1449518" cy="1449518"/>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C21C219D-BCB7-4606-B713-5350CFEE7C0E}">
      <dsp:nvSpPr>
        <dsp:cNvPr id="0" name=""/>
        <dsp:cNvSpPr/>
      </dsp:nvSpPr>
      <dsp:spPr>
        <a:xfrm>
          <a:off x="52256" y="2258388"/>
          <a:ext cx="3221151"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533400">
            <a:lnSpc>
              <a:spcPct val="90000"/>
            </a:lnSpc>
            <a:spcBef>
              <a:spcPct val="0"/>
            </a:spcBef>
            <a:spcAft>
              <a:spcPct val="35000"/>
            </a:spcAft>
            <a:buNone/>
          </a:pPr>
          <a:r>
            <a:rPr lang="en-US" sz="1200" b="0" i="0" kern="1200"/>
            <a:t>Whatever the data is entered in Android Phone it is added in the Realtime database therefore the effective changes can be seen in the Json file.</a:t>
          </a:r>
          <a:endParaRPr lang="en-US" sz="1200" kern="1200"/>
        </a:p>
      </dsp:txBody>
      <dsp:txXfrm>
        <a:off x="52256" y="2258388"/>
        <a:ext cx="3221151" cy="720000"/>
      </dsp:txXfrm>
    </dsp:sp>
    <dsp:sp modelId="{810F2CD7-971A-4B32-9F57-8F9CE9CC9D5A}">
      <dsp:nvSpPr>
        <dsp:cNvPr id="0" name=""/>
        <dsp:cNvSpPr/>
      </dsp:nvSpPr>
      <dsp:spPr>
        <a:xfrm>
          <a:off x="4722925" y="425888"/>
          <a:ext cx="1449518" cy="1449518"/>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D9583F42-7DDB-4D0B-B1C9-2E479016350E}">
      <dsp:nvSpPr>
        <dsp:cNvPr id="0" name=""/>
        <dsp:cNvSpPr/>
      </dsp:nvSpPr>
      <dsp:spPr>
        <a:xfrm>
          <a:off x="3837109" y="2258388"/>
          <a:ext cx="3221151"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533400">
            <a:lnSpc>
              <a:spcPct val="90000"/>
            </a:lnSpc>
            <a:spcBef>
              <a:spcPct val="0"/>
            </a:spcBef>
            <a:spcAft>
              <a:spcPct val="35000"/>
            </a:spcAft>
            <a:buNone/>
          </a:pPr>
          <a:r>
            <a:rPr lang="en-US" sz="1200" b="0" i="0" kern="1200"/>
            <a:t>There is also a provision to add anything in Json file directly through Firebase .</a:t>
          </a:r>
          <a:endParaRPr lang="en-US" sz="1200" kern="1200"/>
        </a:p>
      </dsp:txBody>
      <dsp:txXfrm>
        <a:off x="3837109" y="2258388"/>
        <a:ext cx="3221151" cy="720000"/>
      </dsp:txXfrm>
    </dsp:sp>
    <dsp:sp modelId="{774AAEE9-0714-4BA8-8A0F-393D101E63B4}">
      <dsp:nvSpPr>
        <dsp:cNvPr id="0" name=""/>
        <dsp:cNvSpPr/>
      </dsp:nvSpPr>
      <dsp:spPr>
        <a:xfrm>
          <a:off x="8507778" y="425888"/>
          <a:ext cx="1449518" cy="1449518"/>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66DEC095-6804-41DE-B0FB-3E39D84F3C88}">
      <dsp:nvSpPr>
        <dsp:cNvPr id="0" name=""/>
        <dsp:cNvSpPr/>
      </dsp:nvSpPr>
      <dsp:spPr>
        <a:xfrm>
          <a:off x="7621962" y="2258388"/>
          <a:ext cx="3221151"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533400">
            <a:lnSpc>
              <a:spcPct val="90000"/>
            </a:lnSpc>
            <a:spcBef>
              <a:spcPct val="0"/>
            </a:spcBef>
            <a:spcAft>
              <a:spcPct val="35000"/>
            </a:spcAft>
            <a:buNone/>
          </a:pPr>
          <a:r>
            <a:rPr lang="en-US" sz="1200" b="0" i="0" kern="1200"/>
            <a:t>The Added data through Firebase can be retrieved from android phone by refreshing the app.</a:t>
          </a:r>
          <a:endParaRPr lang="en-US" sz="1200" kern="1200"/>
        </a:p>
      </dsp:txBody>
      <dsp:txXfrm>
        <a:off x="7621962" y="2258388"/>
        <a:ext cx="3221151" cy="720000"/>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4504DD4-3D53-43EF-9C60-DA82CE2A35E1}">
      <dsp:nvSpPr>
        <dsp:cNvPr id="0" name=""/>
        <dsp:cNvSpPr/>
      </dsp:nvSpPr>
      <dsp:spPr>
        <a:xfrm>
          <a:off x="85120" y="162"/>
          <a:ext cx="4596484" cy="2918767"/>
        </a:xfrm>
        <a:prstGeom prst="roundRect">
          <a:avLst>
            <a:gd name="adj" fmla="val 1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F226186-32A5-4E0A-A1FE-A620A68718D1}">
      <dsp:nvSpPr>
        <dsp:cNvPr id="0" name=""/>
        <dsp:cNvSpPr/>
      </dsp:nvSpPr>
      <dsp:spPr>
        <a:xfrm>
          <a:off x="595840" y="485346"/>
          <a:ext cx="4596484" cy="2918767"/>
        </a:xfrm>
        <a:prstGeom prst="roundRect">
          <a:avLst>
            <a:gd name="adj" fmla="val 10000"/>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b="0" i="0" kern="1200"/>
            <a:t>In the Firebase Authentication when ever a user enters the Email and password in the user-interface it goes to the backend server which is firebase authentication and checks whether it is an authorized user or not.</a:t>
          </a:r>
          <a:endParaRPr lang="en-US" sz="2200" kern="1200"/>
        </a:p>
      </dsp:txBody>
      <dsp:txXfrm>
        <a:off x="681328" y="570834"/>
        <a:ext cx="4425508" cy="2747791"/>
      </dsp:txXfrm>
    </dsp:sp>
    <dsp:sp modelId="{B07ABBA7-26DE-4179-94C3-947E20A00C1D}">
      <dsp:nvSpPr>
        <dsp:cNvPr id="0" name=""/>
        <dsp:cNvSpPr/>
      </dsp:nvSpPr>
      <dsp:spPr>
        <a:xfrm>
          <a:off x="5703045" y="162"/>
          <a:ext cx="4596484" cy="2918767"/>
        </a:xfrm>
        <a:prstGeom prst="roundRect">
          <a:avLst>
            <a:gd name="adj" fmla="val 1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2ED466E-947F-4D64-A7A4-99C774E856BA}">
      <dsp:nvSpPr>
        <dsp:cNvPr id="0" name=""/>
        <dsp:cNvSpPr/>
      </dsp:nvSpPr>
      <dsp:spPr>
        <a:xfrm>
          <a:off x="6213765" y="485346"/>
          <a:ext cx="4596484" cy="2918767"/>
        </a:xfrm>
        <a:prstGeom prst="roundRect">
          <a:avLst>
            <a:gd name="adj" fmla="val 10000"/>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b="0" i="0" kern="1200"/>
            <a:t>If the Provided details are wrong the user cannot log into system and it shows the error message as “Invalid id or Password” in the Login page .</a:t>
          </a:r>
          <a:endParaRPr lang="en-US" sz="2200" kern="1200"/>
        </a:p>
      </dsp:txBody>
      <dsp:txXfrm>
        <a:off x="6299253" y="570834"/>
        <a:ext cx="4425508" cy="2747791"/>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4.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5.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6.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9.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svg>
</file>

<file path=ppt/media/image24.jpeg>
</file>

<file path=ppt/media/image25.jpeg>
</file>

<file path=ppt/media/image26.jpeg>
</file>

<file path=ppt/media/image27.jpeg>
</file>

<file path=ppt/media/image28.jpeg>
</file>

<file path=ppt/media/image29.jpeg>
</file>

<file path=ppt/media/image3.png>
</file>

<file path=ppt/media/image30.jpeg>
</file>

<file path=ppt/media/image31.jpeg>
</file>

<file path=ppt/media/image32.jpeg>
</file>

<file path=ppt/media/image33.jpeg>
</file>

<file path=ppt/media/image34.jpeg>
</file>

<file path=ppt/media/image35.jpeg>
</file>

<file path=ppt/media/image36.jpeg>
</file>

<file path=ppt/media/image37.jpeg>
</file>

<file path=ppt/media/image38.jpeg>
</file>

<file path=ppt/media/image39.jpeg>
</file>

<file path=ppt/media/image4.png>
</file>

<file path=ppt/media/image40.jpeg>
</file>

<file path=ppt/media/image41.jpeg>
</file>

<file path=ppt/media/image42.jpeg>
</file>

<file path=ppt/media/image43.jpeg>
</file>

<file path=ppt/media/image44.jpeg>
</file>

<file path=ppt/media/image45.png>
</file>

<file path=ppt/media/image46.svg>
</file>

<file path=ppt/media/image47.png>
</file>

<file path=ppt/media/image48.svg>
</file>

<file path=ppt/media/image49.png>
</file>

<file path=ppt/media/image5.png>
</file>

<file path=ppt/media/image50.svg>
</file>

<file path=ppt/media/image51.png>
</file>

<file path=ppt/media/image52.png>
</file>

<file path=ppt/media/image53.svg>
</file>

<file path=ppt/media/image54.png>
</file>

<file path=ppt/media/image55.svg>
</file>

<file path=ppt/media/image56.png>
</file>

<file path=ppt/media/image57.svg>
</file>

<file path=ppt/media/image58.png>
</file>

<file path=ppt/media/image59.png>
</file>

<file path=ppt/media/image6.png>
</file>

<file path=ppt/media/image60.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D457034-D70B-49D5-AB50-99180191F9C5}" type="datetimeFigureOut">
              <a:rPr lang="en-US" smtClean="0"/>
              <a:t>5/5/2020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EA736EE-D737-4812-ACAB-631DF6E4D9AF}" type="slidenum">
              <a:rPr lang="en-US" smtClean="0"/>
              <a:t>‹#›</a:t>
            </a:fld>
            <a:endParaRPr lang="en-US"/>
          </a:p>
        </p:txBody>
      </p:sp>
    </p:spTree>
    <p:extLst>
      <p:ext uri="{BB962C8B-B14F-4D97-AF65-F5344CB8AC3E}">
        <p14:creationId xmlns:p14="http://schemas.microsoft.com/office/powerpoint/2010/main" val="34825738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EA736EE-D737-4812-ACAB-631DF6E4D9AF}" type="slidenum">
              <a:rPr lang="en-US" smtClean="0"/>
              <a:t>1</a:t>
            </a:fld>
            <a:endParaRPr lang="en-US"/>
          </a:p>
        </p:txBody>
      </p:sp>
    </p:spTree>
    <p:extLst>
      <p:ext uri="{BB962C8B-B14F-4D97-AF65-F5344CB8AC3E}">
        <p14:creationId xmlns:p14="http://schemas.microsoft.com/office/powerpoint/2010/main" val="16294920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EA736EE-D737-4812-ACAB-631DF6E4D9AF}" type="slidenum">
              <a:rPr lang="en-US" smtClean="0"/>
              <a:t>16</a:t>
            </a:fld>
            <a:endParaRPr lang="en-US"/>
          </a:p>
        </p:txBody>
      </p:sp>
    </p:spTree>
    <p:extLst>
      <p:ext uri="{BB962C8B-B14F-4D97-AF65-F5344CB8AC3E}">
        <p14:creationId xmlns:p14="http://schemas.microsoft.com/office/powerpoint/2010/main" val="28431035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EA736EE-D737-4812-ACAB-631DF6E4D9AF}" type="slidenum">
              <a:rPr lang="en-US" smtClean="0"/>
              <a:t>29</a:t>
            </a:fld>
            <a:endParaRPr lang="en-US"/>
          </a:p>
        </p:txBody>
      </p:sp>
    </p:spTree>
    <p:extLst>
      <p:ext uri="{BB962C8B-B14F-4D97-AF65-F5344CB8AC3E}">
        <p14:creationId xmlns:p14="http://schemas.microsoft.com/office/powerpoint/2010/main" val="15992446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07D4A5B-67A3-44C8-BB93-E2176369DD6C}" type="datetimeFigureOut">
              <a:rPr lang="en-US" smtClean="0"/>
              <a:t>5/5/2020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119AB8-3B79-4A86-A739-9FB2ABC0EFBC}" type="slidenum">
              <a:rPr lang="en-US" smtClean="0"/>
              <a:t>‹#›</a:t>
            </a:fld>
            <a:endParaRPr lang="en-US"/>
          </a:p>
        </p:txBody>
      </p:sp>
    </p:spTree>
    <p:extLst>
      <p:ext uri="{BB962C8B-B14F-4D97-AF65-F5344CB8AC3E}">
        <p14:creationId xmlns:p14="http://schemas.microsoft.com/office/powerpoint/2010/main" val="42092163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07D4A5B-67A3-44C8-BB93-E2176369DD6C}" type="datetimeFigureOut">
              <a:rPr lang="en-US" smtClean="0"/>
              <a:t>5/5/2020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119AB8-3B79-4A86-A739-9FB2ABC0EFBC}" type="slidenum">
              <a:rPr lang="en-US" smtClean="0"/>
              <a:t>‹#›</a:t>
            </a:fld>
            <a:endParaRPr lang="en-US"/>
          </a:p>
        </p:txBody>
      </p:sp>
    </p:spTree>
    <p:extLst>
      <p:ext uri="{BB962C8B-B14F-4D97-AF65-F5344CB8AC3E}">
        <p14:creationId xmlns:p14="http://schemas.microsoft.com/office/powerpoint/2010/main" val="38734307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707D4A5B-67A3-44C8-BB93-E2176369DD6C}" type="datetimeFigureOut">
              <a:rPr lang="en-US" smtClean="0"/>
              <a:t>5/5/2020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119AB8-3B79-4A86-A739-9FB2ABC0EFBC}" type="slidenum">
              <a:rPr lang="en-US" smtClean="0"/>
              <a:t>‹#›</a:t>
            </a:fld>
            <a:endParaRPr lang="en-US"/>
          </a:p>
        </p:txBody>
      </p:sp>
    </p:spTree>
    <p:extLst>
      <p:ext uri="{BB962C8B-B14F-4D97-AF65-F5344CB8AC3E}">
        <p14:creationId xmlns:p14="http://schemas.microsoft.com/office/powerpoint/2010/main" val="12221820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707D4A5B-67A3-44C8-BB93-E2176369DD6C}" type="datetimeFigureOut">
              <a:rPr lang="en-US" smtClean="0"/>
              <a:t>5/5/2020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119AB8-3B79-4A86-A739-9FB2ABC0EFBC}"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413150996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07D4A5B-67A3-44C8-BB93-E2176369DD6C}" type="datetimeFigureOut">
              <a:rPr lang="en-US" smtClean="0"/>
              <a:t>5/5/2020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119AB8-3B79-4A86-A739-9FB2ABC0EFBC}" type="slidenum">
              <a:rPr lang="en-US" smtClean="0"/>
              <a:t>‹#›</a:t>
            </a:fld>
            <a:endParaRPr lang="en-US"/>
          </a:p>
        </p:txBody>
      </p:sp>
    </p:spTree>
    <p:extLst>
      <p:ext uri="{BB962C8B-B14F-4D97-AF65-F5344CB8AC3E}">
        <p14:creationId xmlns:p14="http://schemas.microsoft.com/office/powerpoint/2010/main" val="29358388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707D4A5B-67A3-44C8-BB93-E2176369DD6C}" type="datetimeFigureOut">
              <a:rPr lang="en-US" smtClean="0"/>
              <a:t>5/5/2020</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119AB8-3B79-4A86-A739-9FB2ABC0EFBC}" type="slidenum">
              <a:rPr lang="en-US" smtClean="0"/>
              <a:t>‹#›</a:t>
            </a:fld>
            <a:endParaRPr lang="en-US"/>
          </a:p>
        </p:txBody>
      </p:sp>
    </p:spTree>
    <p:extLst>
      <p:ext uri="{BB962C8B-B14F-4D97-AF65-F5344CB8AC3E}">
        <p14:creationId xmlns:p14="http://schemas.microsoft.com/office/powerpoint/2010/main" val="180930805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707D4A5B-67A3-44C8-BB93-E2176369DD6C}" type="datetimeFigureOut">
              <a:rPr lang="en-US" smtClean="0"/>
              <a:t>5/5/2020</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119AB8-3B79-4A86-A739-9FB2ABC0EFBC}" type="slidenum">
              <a:rPr lang="en-US" smtClean="0"/>
              <a:t>‹#›</a:t>
            </a:fld>
            <a:endParaRPr lang="en-US"/>
          </a:p>
        </p:txBody>
      </p:sp>
    </p:spTree>
    <p:extLst>
      <p:ext uri="{BB962C8B-B14F-4D97-AF65-F5344CB8AC3E}">
        <p14:creationId xmlns:p14="http://schemas.microsoft.com/office/powerpoint/2010/main" val="269541966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07D4A5B-67A3-44C8-BB93-E2176369DD6C}" type="datetimeFigureOut">
              <a:rPr lang="en-US" smtClean="0"/>
              <a:t>5/5/2020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119AB8-3B79-4A86-A739-9FB2ABC0EFBC}" type="slidenum">
              <a:rPr lang="en-US" smtClean="0"/>
              <a:t>‹#›</a:t>
            </a:fld>
            <a:endParaRPr lang="en-US"/>
          </a:p>
        </p:txBody>
      </p:sp>
    </p:spTree>
    <p:extLst>
      <p:ext uri="{BB962C8B-B14F-4D97-AF65-F5344CB8AC3E}">
        <p14:creationId xmlns:p14="http://schemas.microsoft.com/office/powerpoint/2010/main" val="325310797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07D4A5B-67A3-44C8-BB93-E2176369DD6C}" type="datetimeFigureOut">
              <a:rPr lang="en-US" smtClean="0"/>
              <a:t>5/5/2020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119AB8-3B79-4A86-A739-9FB2ABC0EFBC}" type="slidenum">
              <a:rPr lang="en-US" smtClean="0"/>
              <a:t>‹#›</a:t>
            </a:fld>
            <a:endParaRPr lang="en-US"/>
          </a:p>
        </p:txBody>
      </p:sp>
    </p:spTree>
    <p:extLst>
      <p:ext uri="{BB962C8B-B14F-4D97-AF65-F5344CB8AC3E}">
        <p14:creationId xmlns:p14="http://schemas.microsoft.com/office/powerpoint/2010/main" val="34631209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707D4A5B-67A3-44C8-BB93-E2176369DD6C}" type="datetimeFigureOut">
              <a:rPr lang="en-US" smtClean="0"/>
              <a:t>5/5/2020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119AB8-3B79-4A86-A739-9FB2ABC0EFBC}" type="slidenum">
              <a:rPr lang="en-US" smtClean="0"/>
              <a:t>‹#›</a:t>
            </a:fld>
            <a:endParaRPr lang="en-US"/>
          </a:p>
        </p:txBody>
      </p:sp>
    </p:spTree>
    <p:extLst>
      <p:ext uri="{BB962C8B-B14F-4D97-AF65-F5344CB8AC3E}">
        <p14:creationId xmlns:p14="http://schemas.microsoft.com/office/powerpoint/2010/main" val="9310051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07D4A5B-67A3-44C8-BB93-E2176369DD6C}" type="datetimeFigureOut">
              <a:rPr lang="en-US" smtClean="0"/>
              <a:t>5/5/2020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119AB8-3B79-4A86-A739-9FB2ABC0EFBC}" type="slidenum">
              <a:rPr lang="en-US" smtClean="0"/>
              <a:t>‹#›</a:t>
            </a:fld>
            <a:endParaRPr lang="en-US"/>
          </a:p>
        </p:txBody>
      </p:sp>
    </p:spTree>
    <p:extLst>
      <p:ext uri="{BB962C8B-B14F-4D97-AF65-F5344CB8AC3E}">
        <p14:creationId xmlns:p14="http://schemas.microsoft.com/office/powerpoint/2010/main" val="2947044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07D4A5B-67A3-44C8-BB93-E2176369DD6C}" type="datetimeFigureOut">
              <a:rPr lang="en-US" smtClean="0"/>
              <a:t>5/5/2020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119AB8-3B79-4A86-A739-9FB2ABC0EFBC}" type="slidenum">
              <a:rPr lang="en-US" smtClean="0"/>
              <a:t>‹#›</a:t>
            </a:fld>
            <a:endParaRPr lang="en-US"/>
          </a:p>
        </p:txBody>
      </p:sp>
    </p:spTree>
    <p:extLst>
      <p:ext uri="{BB962C8B-B14F-4D97-AF65-F5344CB8AC3E}">
        <p14:creationId xmlns:p14="http://schemas.microsoft.com/office/powerpoint/2010/main" val="29534150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07D4A5B-67A3-44C8-BB93-E2176369DD6C}" type="datetimeFigureOut">
              <a:rPr lang="en-US" smtClean="0"/>
              <a:t>5/5/2020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F119AB8-3B79-4A86-A739-9FB2ABC0EFBC}" type="slidenum">
              <a:rPr lang="en-US" smtClean="0"/>
              <a:t>‹#›</a:t>
            </a:fld>
            <a:endParaRPr lang="en-US"/>
          </a:p>
        </p:txBody>
      </p:sp>
    </p:spTree>
    <p:extLst>
      <p:ext uri="{BB962C8B-B14F-4D97-AF65-F5344CB8AC3E}">
        <p14:creationId xmlns:p14="http://schemas.microsoft.com/office/powerpoint/2010/main" val="5871537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707D4A5B-67A3-44C8-BB93-E2176369DD6C}" type="datetimeFigureOut">
              <a:rPr lang="en-US" smtClean="0"/>
              <a:t>5/5/2020</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0F119AB8-3B79-4A86-A739-9FB2ABC0EFBC}" type="slidenum">
              <a:rPr lang="en-US" smtClean="0"/>
              <a:t>‹#›</a:t>
            </a:fld>
            <a:endParaRPr lang="en-US"/>
          </a:p>
        </p:txBody>
      </p:sp>
    </p:spTree>
    <p:extLst>
      <p:ext uri="{BB962C8B-B14F-4D97-AF65-F5344CB8AC3E}">
        <p14:creationId xmlns:p14="http://schemas.microsoft.com/office/powerpoint/2010/main" val="1395929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707D4A5B-67A3-44C8-BB93-E2176369DD6C}" type="datetimeFigureOut">
              <a:rPr lang="en-US" smtClean="0"/>
              <a:t>5/5/2020</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0F119AB8-3B79-4A86-A739-9FB2ABC0EFBC}" type="slidenum">
              <a:rPr lang="en-US" smtClean="0"/>
              <a:t>‹#›</a:t>
            </a:fld>
            <a:endParaRPr lang="en-US"/>
          </a:p>
        </p:txBody>
      </p:sp>
    </p:spTree>
    <p:extLst>
      <p:ext uri="{BB962C8B-B14F-4D97-AF65-F5344CB8AC3E}">
        <p14:creationId xmlns:p14="http://schemas.microsoft.com/office/powerpoint/2010/main" val="36634579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707D4A5B-67A3-44C8-BB93-E2176369DD6C}" type="datetimeFigureOut">
              <a:rPr lang="en-US" smtClean="0"/>
              <a:t>5/5/2020</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0F119AB8-3B79-4A86-A739-9FB2ABC0EFBC}" type="slidenum">
              <a:rPr lang="en-US" smtClean="0"/>
              <a:t>‹#›</a:t>
            </a:fld>
            <a:endParaRPr lang="en-US"/>
          </a:p>
        </p:txBody>
      </p:sp>
    </p:spTree>
    <p:extLst>
      <p:ext uri="{BB962C8B-B14F-4D97-AF65-F5344CB8AC3E}">
        <p14:creationId xmlns:p14="http://schemas.microsoft.com/office/powerpoint/2010/main" val="24907909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07D4A5B-67A3-44C8-BB93-E2176369DD6C}" type="datetimeFigureOut">
              <a:rPr lang="en-US" smtClean="0"/>
              <a:t>5/5/2020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119AB8-3B79-4A86-A739-9FB2ABC0EFBC}" type="slidenum">
              <a:rPr lang="en-US" smtClean="0"/>
              <a:t>‹#›</a:t>
            </a:fld>
            <a:endParaRPr lang="en-US"/>
          </a:p>
        </p:txBody>
      </p:sp>
    </p:spTree>
    <p:extLst>
      <p:ext uri="{BB962C8B-B14F-4D97-AF65-F5344CB8AC3E}">
        <p14:creationId xmlns:p14="http://schemas.microsoft.com/office/powerpoint/2010/main" val="42131628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707D4A5B-67A3-44C8-BB93-E2176369DD6C}" type="datetimeFigureOut">
              <a:rPr lang="en-US" smtClean="0"/>
              <a:t>5/5/2020</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0F119AB8-3B79-4A86-A739-9FB2ABC0EFBC}" type="slidenum">
              <a:rPr lang="en-US" smtClean="0"/>
              <a:t>‹#›</a:t>
            </a:fld>
            <a:endParaRPr lang="en-US"/>
          </a:p>
        </p:txBody>
      </p:sp>
    </p:spTree>
    <p:extLst>
      <p:ext uri="{BB962C8B-B14F-4D97-AF65-F5344CB8AC3E}">
        <p14:creationId xmlns:p14="http://schemas.microsoft.com/office/powerpoint/2010/main" val="3084798573"/>
      </p:ext>
    </p:extLst>
  </p:cSld>
  <p:clrMap bg1="dk1" tx1="lt1" bg2="dk2" tx2="lt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 id="2147483726" r:id="rId12"/>
    <p:sldLayoutId id="2147483727" r:id="rId13"/>
    <p:sldLayoutId id="2147483728" r:id="rId14"/>
    <p:sldLayoutId id="2147483729" r:id="rId15"/>
    <p:sldLayoutId id="2147483730" r:id="rId16"/>
    <p:sldLayoutId id="2147483731"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7.svg"/></Relationships>
</file>

<file path=ppt/slides/_rels/slide10.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30.jpeg"/><Relationship Id="rId1" Type="http://schemas.openxmlformats.org/officeDocument/2006/relationships/slideLayout" Target="../slideLayouts/slideLayout2.xml"/><Relationship Id="rId4" Type="http://schemas.openxmlformats.org/officeDocument/2006/relationships/image" Target="../media/image32.jpeg"/></Relationships>
</file>

<file path=ppt/slides/_rels/slide11.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image" Target="../media/image33.jpeg"/><Relationship Id="rId1" Type="http://schemas.openxmlformats.org/officeDocument/2006/relationships/slideLayout" Target="../slideLayouts/slideLayout2.xml"/><Relationship Id="rId4" Type="http://schemas.openxmlformats.org/officeDocument/2006/relationships/image" Target="../media/image35.jpeg"/></Relationships>
</file>

<file path=ppt/slides/_rels/slide12.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image" Target="../media/image36.jpeg"/><Relationship Id="rId1" Type="http://schemas.openxmlformats.org/officeDocument/2006/relationships/slideLayout" Target="../slideLayouts/slideLayout2.xml"/><Relationship Id="rId5" Type="http://schemas.openxmlformats.org/officeDocument/2006/relationships/image" Target="../media/image39.jpeg"/><Relationship Id="rId4" Type="http://schemas.openxmlformats.org/officeDocument/2006/relationships/image" Target="../media/image38.jpeg"/></Relationships>
</file>

<file path=ppt/slides/_rels/slide13.xml.rels><?xml version="1.0" encoding="UTF-8" standalone="yes"?>
<Relationships xmlns="http://schemas.openxmlformats.org/package/2006/relationships"><Relationship Id="rId3" Type="http://schemas.openxmlformats.org/officeDocument/2006/relationships/image" Target="../media/image41.jpeg"/><Relationship Id="rId2" Type="http://schemas.openxmlformats.org/officeDocument/2006/relationships/image" Target="../media/image40.jpeg"/><Relationship Id="rId1" Type="http://schemas.openxmlformats.org/officeDocument/2006/relationships/slideLayout" Target="../slideLayouts/slideLayout2.xml"/><Relationship Id="rId4" Type="http://schemas.openxmlformats.org/officeDocument/2006/relationships/image" Target="../media/image42.jpeg"/></Relationships>
</file>

<file path=ppt/slides/_rels/slide14.xml.rels><?xml version="1.0" encoding="UTF-8" standalone="yes"?>
<Relationships xmlns="http://schemas.openxmlformats.org/package/2006/relationships"><Relationship Id="rId2" Type="http://schemas.openxmlformats.org/officeDocument/2006/relationships/image" Target="../media/image43.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4.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25.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26.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28.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30.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hyperlink" Target="https://play.google.com/apps/publish/?account=9075340798884485048#AppListPlace" TargetMode="Externa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8.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24.jpeg"/><Relationship Id="rId1" Type="http://schemas.openxmlformats.org/officeDocument/2006/relationships/slideLayout" Target="../slideLayouts/slideLayout2.xml"/><Relationship Id="rId4" Type="http://schemas.openxmlformats.org/officeDocument/2006/relationships/image" Target="../media/image26.jpeg"/></Relationships>
</file>

<file path=ppt/slides/_rels/slide9.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image" Target="../media/image27.jpeg"/><Relationship Id="rId1" Type="http://schemas.openxmlformats.org/officeDocument/2006/relationships/slideLayout" Target="../slideLayouts/slideLayout2.xml"/><Relationship Id="rId4" Type="http://schemas.openxmlformats.org/officeDocument/2006/relationships/image" Target="../media/image29.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C6A81905-F480-46A4-BC10-215D24EA1A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686FE53-FDD6-4A1E-BD74-E90C60545FEA}"/>
              </a:ext>
            </a:extLst>
          </p:cNvPr>
          <p:cNvSpPr>
            <a:spLocks noGrp="1"/>
          </p:cNvSpPr>
          <p:nvPr>
            <p:ph type="ctrTitle"/>
          </p:nvPr>
        </p:nvSpPr>
        <p:spPr>
          <a:xfrm>
            <a:off x="4872012" y="1447800"/>
            <a:ext cx="5222325" cy="3329581"/>
          </a:xfrm>
        </p:spPr>
        <p:txBody>
          <a:bodyPr>
            <a:normAutofit/>
          </a:bodyPr>
          <a:lstStyle/>
          <a:p>
            <a:pPr>
              <a:lnSpc>
                <a:spcPct val="90000"/>
              </a:lnSpc>
            </a:pPr>
            <a:r>
              <a:rPr lang="en-US" sz="5000" b="1" dirty="0">
                <a:solidFill>
                  <a:srgbClr val="EBEBEB"/>
                </a:solidFill>
                <a:latin typeface="Arial" panose="020B0604020202020204" pitchFamily="34" charset="0"/>
                <a:ea typeface="Tahoma" panose="020B0604030504040204" pitchFamily="34" charset="0"/>
                <a:cs typeface="Arial" panose="020B0604020202020204" pitchFamily="34" charset="0"/>
              </a:rPr>
              <a:t>MOBILE APPLICATION DEVELOPMENT- </a:t>
            </a:r>
            <a:br>
              <a:rPr lang="en-US" sz="5000" b="1" dirty="0">
                <a:solidFill>
                  <a:srgbClr val="EBEBEB"/>
                </a:solidFill>
                <a:latin typeface="Arial" panose="020B0604020202020204" pitchFamily="34" charset="0"/>
                <a:ea typeface="Tahoma" panose="020B0604030504040204" pitchFamily="34" charset="0"/>
                <a:cs typeface="Arial" panose="020B0604020202020204" pitchFamily="34" charset="0"/>
              </a:rPr>
            </a:br>
            <a:r>
              <a:rPr lang="en-US" sz="5000" b="1" dirty="0">
                <a:solidFill>
                  <a:srgbClr val="EBEBEB"/>
                </a:solidFill>
                <a:latin typeface="Arial" panose="020B0604020202020204" pitchFamily="34" charset="0"/>
                <a:ea typeface="Tahoma" panose="020B0604030504040204" pitchFamily="34" charset="0"/>
                <a:cs typeface="Arial" panose="020B0604020202020204" pitchFamily="34" charset="0"/>
              </a:rPr>
              <a:t>FLYING PLATES</a:t>
            </a:r>
          </a:p>
        </p:txBody>
      </p:sp>
      <p:sp>
        <p:nvSpPr>
          <p:cNvPr id="3" name="Subtitle 2">
            <a:extLst>
              <a:ext uri="{FF2B5EF4-FFF2-40B4-BE49-F238E27FC236}">
                <a16:creationId xmlns:a16="http://schemas.microsoft.com/office/drawing/2014/main" id="{B990FB7E-CEA6-4A86-BA6F-9B9EB0A629C1}"/>
              </a:ext>
            </a:extLst>
          </p:cNvPr>
          <p:cNvSpPr>
            <a:spLocks noGrp="1"/>
          </p:cNvSpPr>
          <p:nvPr>
            <p:ph type="subTitle" idx="1"/>
          </p:nvPr>
        </p:nvSpPr>
        <p:spPr>
          <a:xfrm>
            <a:off x="4872012" y="4777380"/>
            <a:ext cx="5222326" cy="861420"/>
          </a:xfrm>
        </p:spPr>
        <p:txBody>
          <a:bodyPr>
            <a:normAutofit/>
          </a:bodyPr>
          <a:lstStyle/>
          <a:p>
            <a:pPr>
              <a:lnSpc>
                <a:spcPct val="90000"/>
              </a:lnSpc>
            </a:pPr>
            <a:r>
              <a:rPr lang="en-US" sz="1100">
                <a:solidFill>
                  <a:schemeClr val="tx2">
                    <a:lumMod val="40000"/>
                    <a:lumOff val="60000"/>
                  </a:schemeClr>
                </a:solidFill>
              </a:rPr>
              <a:t>				</a:t>
            </a:r>
          </a:p>
          <a:p>
            <a:pPr>
              <a:lnSpc>
                <a:spcPct val="90000"/>
              </a:lnSpc>
            </a:pPr>
            <a:r>
              <a:rPr lang="en-US" sz="1100">
                <a:solidFill>
                  <a:schemeClr val="tx2">
                    <a:lumMod val="40000"/>
                    <a:lumOff val="60000"/>
                  </a:schemeClr>
                </a:solidFill>
              </a:rPr>
              <a:t>				</a:t>
            </a:r>
          </a:p>
          <a:p>
            <a:pPr>
              <a:lnSpc>
                <a:spcPct val="90000"/>
              </a:lnSpc>
            </a:pPr>
            <a:r>
              <a:rPr lang="en-US" sz="1100">
                <a:solidFill>
                  <a:schemeClr val="tx2">
                    <a:lumMod val="40000"/>
                    <a:lumOff val="60000"/>
                  </a:schemeClr>
                </a:solidFill>
              </a:rPr>
              <a:t>				</a:t>
            </a:r>
            <a:r>
              <a:rPr lang="en-US" sz="1100">
                <a:solidFill>
                  <a:schemeClr val="tx2">
                    <a:lumMod val="40000"/>
                    <a:lumOff val="60000"/>
                  </a:schemeClr>
                </a:solidFill>
                <a:latin typeface="Arial" panose="020B0604020202020204" pitchFamily="34" charset="0"/>
                <a:cs typeface="Arial" panose="020B0604020202020204" pitchFamily="34" charset="0"/>
              </a:rPr>
              <a:t>    PavanKumarReddy Sama- 50559251</a:t>
            </a:r>
          </a:p>
          <a:p>
            <a:pPr>
              <a:lnSpc>
                <a:spcPct val="90000"/>
              </a:lnSpc>
            </a:pPr>
            <a:endParaRPr lang="en-US" sz="1100">
              <a:solidFill>
                <a:schemeClr val="tx2">
                  <a:lumMod val="40000"/>
                  <a:lumOff val="60000"/>
                </a:schemeClr>
              </a:solidFill>
            </a:endParaRPr>
          </a:p>
        </p:txBody>
      </p:sp>
      <p:sp>
        <p:nvSpPr>
          <p:cNvPr id="27" name="Freeform 8">
            <a:extLst>
              <a:ext uri="{FF2B5EF4-FFF2-40B4-BE49-F238E27FC236}">
                <a16:creationId xmlns:a16="http://schemas.microsoft.com/office/drawing/2014/main" id="{36FD4D9D-3784-41E8-8405-A42B72F513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135692"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29" name="Freeform: Shape 28">
            <a:extLst>
              <a:ext uri="{FF2B5EF4-FFF2-40B4-BE49-F238E27FC236}">
                <a16:creationId xmlns:a16="http://schemas.microsoft.com/office/drawing/2014/main" id="{09811DF6-66E4-43D5-B564-3151796531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481964" cy="6858000"/>
          </a:xfrm>
          <a:custGeom>
            <a:avLst/>
            <a:gdLst>
              <a:gd name="connsiteX0" fmla="*/ 3137249 w 4481964"/>
              <a:gd name="connsiteY0" fmla="*/ 0 h 6858000"/>
              <a:gd name="connsiteX1" fmla="*/ 4480787 w 4481964"/>
              <a:gd name="connsiteY1" fmla="*/ 0 h 6858000"/>
              <a:gd name="connsiteX2" fmla="*/ 4455742 w 4481964"/>
              <a:gd name="connsiteY2" fmla="*/ 155676 h 6858000"/>
              <a:gd name="connsiteX3" fmla="*/ 4431873 w 4481964"/>
              <a:gd name="connsiteY3" fmla="*/ 310667 h 6858000"/>
              <a:gd name="connsiteX4" fmla="*/ 4408509 w 4481964"/>
              <a:gd name="connsiteY4" fmla="*/ 466344 h 6858000"/>
              <a:gd name="connsiteX5" fmla="*/ 4388506 w 4481964"/>
              <a:gd name="connsiteY5" fmla="*/ 622706 h 6858000"/>
              <a:gd name="connsiteX6" fmla="*/ 4368335 w 4481964"/>
              <a:gd name="connsiteY6" fmla="*/ 778383 h 6858000"/>
              <a:gd name="connsiteX7" fmla="*/ 4349509 w 4481964"/>
              <a:gd name="connsiteY7" fmla="*/ 934745 h 6858000"/>
              <a:gd name="connsiteX8" fmla="*/ 4333373 w 4481964"/>
              <a:gd name="connsiteY8" fmla="*/ 1089050 h 6858000"/>
              <a:gd name="connsiteX9" fmla="*/ 4318077 w 4481964"/>
              <a:gd name="connsiteY9" fmla="*/ 1245413 h 6858000"/>
              <a:gd name="connsiteX10" fmla="*/ 4304125 w 4481964"/>
              <a:gd name="connsiteY10" fmla="*/ 1401089 h 6858000"/>
              <a:gd name="connsiteX11" fmla="*/ 4292023 w 4481964"/>
              <a:gd name="connsiteY11" fmla="*/ 1554023 h 6858000"/>
              <a:gd name="connsiteX12" fmla="*/ 4279920 w 4481964"/>
              <a:gd name="connsiteY12" fmla="*/ 1709013 h 6858000"/>
              <a:gd name="connsiteX13" fmla="*/ 4269835 w 4481964"/>
              <a:gd name="connsiteY13" fmla="*/ 1861947 h 6858000"/>
              <a:gd name="connsiteX14" fmla="*/ 4261935 w 4481964"/>
              <a:gd name="connsiteY14" fmla="*/ 2014880 h 6858000"/>
              <a:gd name="connsiteX15" fmla="*/ 4253698 w 4481964"/>
              <a:gd name="connsiteY15" fmla="*/ 2167128 h 6858000"/>
              <a:gd name="connsiteX16" fmla="*/ 4246807 w 4481964"/>
              <a:gd name="connsiteY16" fmla="*/ 2318004 h 6858000"/>
              <a:gd name="connsiteX17" fmla="*/ 4241932 w 4481964"/>
              <a:gd name="connsiteY17" fmla="*/ 2467508 h 6858000"/>
              <a:gd name="connsiteX18" fmla="*/ 4237730 w 4481964"/>
              <a:gd name="connsiteY18" fmla="*/ 2617013 h 6858000"/>
              <a:gd name="connsiteX19" fmla="*/ 4233696 w 4481964"/>
              <a:gd name="connsiteY19" fmla="*/ 2765145 h 6858000"/>
              <a:gd name="connsiteX20" fmla="*/ 4231847 w 4481964"/>
              <a:gd name="connsiteY20" fmla="*/ 2911221 h 6858000"/>
              <a:gd name="connsiteX21" fmla="*/ 4229830 w 4481964"/>
              <a:gd name="connsiteY21" fmla="*/ 3057296 h 6858000"/>
              <a:gd name="connsiteX22" fmla="*/ 4228821 w 4481964"/>
              <a:gd name="connsiteY22" fmla="*/ 3201314 h 6858000"/>
              <a:gd name="connsiteX23" fmla="*/ 4229830 w 4481964"/>
              <a:gd name="connsiteY23" fmla="*/ 3343960 h 6858000"/>
              <a:gd name="connsiteX24" fmla="*/ 4229830 w 4481964"/>
              <a:gd name="connsiteY24" fmla="*/ 3485235 h 6858000"/>
              <a:gd name="connsiteX25" fmla="*/ 4231847 w 4481964"/>
              <a:gd name="connsiteY25" fmla="*/ 3625138 h 6858000"/>
              <a:gd name="connsiteX26" fmla="*/ 4234872 w 4481964"/>
              <a:gd name="connsiteY26" fmla="*/ 3762298 h 6858000"/>
              <a:gd name="connsiteX27" fmla="*/ 4237730 w 4481964"/>
              <a:gd name="connsiteY27" fmla="*/ 3898087 h 6858000"/>
              <a:gd name="connsiteX28" fmla="*/ 4240924 w 4481964"/>
              <a:gd name="connsiteY28" fmla="*/ 4031132 h 6858000"/>
              <a:gd name="connsiteX29" fmla="*/ 4245798 w 4481964"/>
              <a:gd name="connsiteY29" fmla="*/ 4163491 h 6858000"/>
              <a:gd name="connsiteX30" fmla="*/ 4251009 w 4481964"/>
              <a:gd name="connsiteY30" fmla="*/ 4293793 h 6858000"/>
              <a:gd name="connsiteX31" fmla="*/ 4255715 w 4481964"/>
              <a:gd name="connsiteY31" fmla="*/ 4421352 h 6858000"/>
              <a:gd name="connsiteX32" fmla="*/ 4268995 w 4481964"/>
              <a:gd name="connsiteY32" fmla="*/ 4670298 h 6858000"/>
              <a:gd name="connsiteX33" fmla="*/ 4283114 w 4481964"/>
              <a:gd name="connsiteY33" fmla="*/ 4908956 h 6858000"/>
              <a:gd name="connsiteX34" fmla="*/ 4297906 w 4481964"/>
              <a:gd name="connsiteY34" fmla="*/ 5138013 h 6858000"/>
              <a:gd name="connsiteX35" fmla="*/ 4314211 w 4481964"/>
              <a:gd name="connsiteY35" fmla="*/ 5354726 h 6858000"/>
              <a:gd name="connsiteX36" fmla="*/ 4331188 w 4481964"/>
              <a:gd name="connsiteY36" fmla="*/ 5561838 h 6858000"/>
              <a:gd name="connsiteX37" fmla="*/ 4349509 w 4481964"/>
              <a:gd name="connsiteY37" fmla="*/ 5753862 h 6858000"/>
              <a:gd name="connsiteX38" fmla="*/ 4367495 w 4481964"/>
              <a:gd name="connsiteY38" fmla="*/ 5934227 h 6858000"/>
              <a:gd name="connsiteX39" fmla="*/ 4385480 w 4481964"/>
              <a:gd name="connsiteY39" fmla="*/ 6100191 h 6858000"/>
              <a:gd name="connsiteX40" fmla="*/ 4402457 w 4481964"/>
              <a:gd name="connsiteY40" fmla="*/ 6252438 h 6858000"/>
              <a:gd name="connsiteX41" fmla="*/ 4418594 w 4481964"/>
              <a:gd name="connsiteY41" fmla="*/ 6387541 h 6858000"/>
              <a:gd name="connsiteX42" fmla="*/ 4433890 w 4481964"/>
              <a:gd name="connsiteY42" fmla="*/ 6509613 h 6858000"/>
              <a:gd name="connsiteX43" fmla="*/ 4446665 w 4481964"/>
              <a:gd name="connsiteY43" fmla="*/ 6612483 h 6858000"/>
              <a:gd name="connsiteX44" fmla="*/ 4458767 w 4481964"/>
              <a:gd name="connsiteY44" fmla="*/ 6698894 h 6858000"/>
              <a:gd name="connsiteX45" fmla="*/ 4476081 w 4481964"/>
              <a:gd name="connsiteY45" fmla="*/ 6817538 h 6858000"/>
              <a:gd name="connsiteX46" fmla="*/ 4481964 w 4481964"/>
              <a:gd name="connsiteY46" fmla="*/ 6858000 h 6858000"/>
              <a:gd name="connsiteX47" fmla="*/ 3577807 w 4481964"/>
              <a:gd name="connsiteY47" fmla="*/ 6858000 h 6858000"/>
              <a:gd name="connsiteX48" fmla="*/ 3577807 w 4481964"/>
              <a:gd name="connsiteY48" fmla="*/ 6858000 h 6858000"/>
              <a:gd name="connsiteX49" fmla="*/ 0 w 4481964"/>
              <a:gd name="connsiteY49" fmla="*/ 6858000 h 6858000"/>
              <a:gd name="connsiteX50" fmla="*/ 0 w 4481964"/>
              <a:gd name="connsiteY50" fmla="*/ 0 h 6858000"/>
              <a:gd name="connsiteX51" fmla="*/ 3137249 w 4481964"/>
              <a:gd name="connsiteY51"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4481964" h="6858000">
                <a:moveTo>
                  <a:pt x="3137249" y="0"/>
                </a:moveTo>
                <a:lnTo>
                  <a:pt x="4480787" y="0"/>
                </a:lnTo>
                <a:lnTo>
                  <a:pt x="4455742" y="155676"/>
                </a:lnTo>
                <a:lnTo>
                  <a:pt x="4431873" y="310667"/>
                </a:lnTo>
                <a:lnTo>
                  <a:pt x="4408509" y="466344"/>
                </a:lnTo>
                <a:lnTo>
                  <a:pt x="4388506" y="622706"/>
                </a:lnTo>
                <a:lnTo>
                  <a:pt x="4368335" y="778383"/>
                </a:lnTo>
                <a:lnTo>
                  <a:pt x="4349509" y="934745"/>
                </a:lnTo>
                <a:lnTo>
                  <a:pt x="4333373" y="1089050"/>
                </a:lnTo>
                <a:lnTo>
                  <a:pt x="4318077" y="1245413"/>
                </a:lnTo>
                <a:lnTo>
                  <a:pt x="4304125" y="1401089"/>
                </a:lnTo>
                <a:lnTo>
                  <a:pt x="4292023" y="1554023"/>
                </a:lnTo>
                <a:lnTo>
                  <a:pt x="4279920" y="1709013"/>
                </a:lnTo>
                <a:lnTo>
                  <a:pt x="4269835" y="1861947"/>
                </a:lnTo>
                <a:lnTo>
                  <a:pt x="4261935" y="2014880"/>
                </a:lnTo>
                <a:lnTo>
                  <a:pt x="4253698" y="2167128"/>
                </a:lnTo>
                <a:lnTo>
                  <a:pt x="4246807" y="2318004"/>
                </a:lnTo>
                <a:lnTo>
                  <a:pt x="4241932" y="2467508"/>
                </a:lnTo>
                <a:lnTo>
                  <a:pt x="4237730" y="2617013"/>
                </a:lnTo>
                <a:lnTo>
                  <a:pt x="4233696" y="2765145"/>
                </a:lnTo>
                <a:lnTo>
                  <a:pt x="4231847" y="2911221"/>
                </a:lnTo>
                <a:lnTo>
                  <a:pt x="4229830" y="3057296"/>
                </a:lnTo>
                <a:lnTo>
                  <a:pt x="4228821" y="3201314"/>
                </a:lnTo>
                <a:lnTo>
                  <a:pt x="4229830" y="3343960"/>
                </a:lnTo>
                <a:lnTo>
                  <a:pt x="4229830" y="3485235"/>
                </a:lnTo>
                <a:lnTo>
                  <a:pt x="4231847" y="3625138"/>
                </a:lnTo>
                <a:lnTo>
                  <a:pt x="4234872" y="3762298"/>
                </a:lnTo>
                <a:lnTo>
                  <a:pt x="4237730" y="3898087"/>
                </a:lnTo>
                <a:lnTo>
                  <a:pt x="4240924" y="4031132"/>
                </a:lnTo>
                <a:lnTo>
                  <a:pt x="4245798" y="4163491"/>
                </a:lnTo>
                <a:lnTo>
                  <a:pt x="4251009" y="4293793"/>
                </a:lnTo>
                <a:lnTo>
                  <a:pt x="4255715" y="4421352"/>
                </a:lnTo>
                <a:lnTo>
                  <a:pt x="4268995" y="4670298"/>
                </a:lnTo>
                <a:lnTo>
                  <a:pt x="4283114" y="4908956"/>
                </a:lnTo>
                <a:lnTo>
                  <a:pt x="4297906" y="5138013"/>
                </a:lnTo>
                <a:lnTo>
                  <a:pt x="4314211" y="5354726"/>
                </a:lnTo>
                <a:lnTo>
                  <a:pt x="4331188" y="5561838"/>
                </a:lnTo>
                <a:lnTo>
                  <a:pt x="4349509" y="5753862"/>
                </a:lnTo>
                <a:lnTo>
                  <a:pt x="4367495" y="5934227"/>
                </a:lnTo>
                <a:lnTo>
                  <a:pt x="4385480" y="6100191"/>
                </a:lnTo>
                <a:lnTo>
                  <a:pt x="4402457" y="6252438"/>
                </a:lnTo>
                <a:lnTo>
                  <a:pt x="4418594" y="6387541"/>
                </a:lnTo>
                <a:lnTo>
                  <a:pt x="4433890" y="6509613"/>
                </a:lnTo>
                <a:lnTo>
                  <a:pt x="4446665" y="6612483"/>
                </a:lnTo>
                <a:lnTo>
                  <a:pt x="4458767" y="6698894"/>
                </a:lnTo>
                <a:lnTo>
                  <a:pt x="4476081" y="6817538"/>
                </a:lnTo>
                <a:lnTo>
                  <a:pt x="4481964" y="6858000"/>
                </a:lnTo>
                <a:lnTo>
                  <a:pt x="3577807" y="6858000"/>
                </a:lnTo>
                <a:lnTo>
                  <a:pt x="3577807" y="6858000"/>
                </a:lnTo>
                <a:lnTo>
                  <a:pt x="0" y="6858000"/>
                </a:lnTo>
                <a:lnTo>
                  <a:pt x="0" y="0"/>
                </a:lnTo>
                <a:lnTo>
                  <a:pt x="3137249"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Rectangle 30">
            <a:extLst>
              <a:ext uri="{FF2B5EF4-FFF2-40B4-BE49-F238E27FC236}">
                <a16:creationId xmlns:a16="http://schemas.microsoft.com/office/drawing/2014/main" id="{60817A52-B891-4228-A61E-0C0A57632D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22" name="Graphic 21" descr="Smart Phone">
            <a:extLst>
              <a:ext uri="{FF2B5EF4-FFF2-40B4-BE49-F238E27FC236}">
                <a16:creationId xmlns:a16="http://schemas.microsoft.com/office/drawing/2014/main" id="{43C4C801-9FC2-4660-8151-E4590CD3C56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47240" y="2074882"/>
            <a:ext cx="2936836" cy="2936836"/>
          </a:xfrm>
          <a:prstGeom prst="rect">
            <a:avLst/>
          </a:prstGeom>
          <a:effectLst/>
        </p:spPr>
      </p:pic>
    </p:spTree>
    <p:extLst>
      <p:ext uri="{BB962C8B-B14F-4D97-AF65-F5344CB8AC3E}">
        <p14:creationId xmlns:p14="http://schemas.microsoft.com/office/powerpoint/2010/main" val="606552505"/>
      </p:ext>
    </p:extLst>
  </p:cSld>
  <p:clrMapOvr>
    <a:overrideClrMapping bg1="lt1" tx1="dk1" bg2="lt2" tx2="dk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725F4-8941-4071-A96B-ECC55A5E43D1}"/>
              </a:ext>
            </a:extLst>
          </p:cNvPr>
          <p:cNvSpPr>
            <a:spLocks noGrp="1"/>
          </p:cNvSpPr>
          <p:nvPr>
            <p:ph type="title"/>
          </p:nvPr>
        </p:nvSpPr>
        <p:spPr>
          <a:xfrm>
            <a:off x="369652" y="518474"/>
            <a:ext cx="11376177" cy="959018"/>
          </a:xfrm>
        </p:spPr>
        <p:txBody>
          <a:bodyPr/>
          <a:lstStyle/>
          <a:p>
            <a:pPr algn="ctr"/>
            <a:r>
              <a:rPr lang="en-US" dirty="0">
                <a:solidFill>
                  <a:schemeClr val="bg2">
                    <a:lumMod val="60000"/>
                    <a:lumOff val="40000"/>
                  </a:schemeClr>
                </a:solidFill>
                <a:latin typeface="Arial" panose="020B0604020202020204" pitchFamily="34" charset="0"/>
                <a:cs typeface="Arial" panose="020B0604020202020204" pitchFamily="34" charset="0"/>
              </a:rPr>
              <a:t>Profile Screen</a:t>
            </a:r>
          </a:p>
        </p:txBody>
      </p:sp>
      <p:sp>
        <p:nvSpPr>
          <p:cNvPr id="31" name="TextBox 30">
            <a:extLst>
              <a:ext uri="{FF2B5EF4-FFF2-40B4-BE49-F238E27FC236}">
                <a16:creationId xmlns:a16="http://schemas.microsoft.com/office/drawing/2014/main" id="{26D5CD1D-5FF9-42EF-93D1-C10AFD3B81D8}"/>
              </a:ext>
            </a:extLst>
          </p:cNvPr>
          <p:cNvSpPr txBox="1"/>
          <p:nvPr/>
        </p:nvSpPr>
        <p:spPr>
          <a:xfrm>
            <a:off x="741507" y="5966327"/>
            <a:ext cx="2470826" cy="338554"/>
          </a:xfrm>
          <a:prstGeom prst="rect">
            <a:avLst/>
          </a:prstGeom>
          <a:noFill/>
        </p:spPr>
        <p:txBody>
          <a:bodyPr wrap="square" rtlCol="0">
            <a:spAutoFit/>
          </a:bodyPr>
          <a:lstStyle/>
          <a:p>
            <a:r>
              <a:rPr lang="en-US" sz="1600" dirty="0">
                <a:solidFill>
                  <a:schemeClr val="bg2">
                    <a:lumMod val="60000"/>
                    <a:lumOff val="40000"/>
                  </a:schemeClr>
                </a:solidFill>
                <a:latin typeface="Arial" panose="020B0604020202020204" pitchFamily="34" charset="0"/>
                <a:cs typeface="Arial" panose="020B0604020202020204" pitchFamily="34" charset="0"/>
              </a:rPr>
              <a:t>PROFILE SCREEN</a:t>
            </a:r>
          </a:p>
        </p:txBody>
      </p:sp>
      <p:sp>
        <p:nvSpPr>
          <p:cNvPr id="37" name="TextBox 36">
            <a:extLst>
              <a:ext uri="{FF2B5EF4-FFF2-40B4-BE49-F238E27FC236}">
                <a16:creationId xmlns:a16="http://schemas.microsoft.com/office/drawing/2014/main" id="{BE9DFF0D-B2A8-4A8F-8D2C-447ED5E3160A}"/>
              </a:ext>
            </a:extLst>
          </p:cNvPr>
          <p:cNvSpPr txBox="1"/>
          <p:nvPr/>
        </p:nvSpPr>
        <p:spPr>
          <a:xfrm>
            <a:off x="4237691" y="5997105"/>
            <a:ext cx="2690541" cy="338554"/>
          </a:xfrm>
          <a:prstGeom prst="rect">
            <a:avLst/>
          </a:prstGeom>
          <a:noFill/>
        </p:spPr>
        <p:txBody>
          <a:bodyPr wrap="square" rtlCol="0">
            <a:spAutoFit/>
          </a:bodyPr>
          <a:lstStyle/>
          <a:p>
            <a:r>
              <a:rPr lang="en-US" sz="1600" dirty="0">
                <a:solidFill>
                  <a:schemeClr val="bg2">
                    <a:lumMod val="60000"/>
                    <a:lumOff val="40000"/>
                  </a:schemeClr>
                </a:solidFill>
              </a:rPr>
              <a:t>EDIT PROFILE</a:t>
            </a:r>
          </a:p>
        </p:txBody>
      </p:sp>
      <p:sp>
        <p:nvSpPr>
          <p:cNvPr id="44" name="TextBox 43">
            <a:extLst>
              <a:ext uri="{FF2B5EF4-FFF2-40B4-BE49-F238E27FC236}">
                <a16:creationId xmlns:a16="http://schemas.microsoft.com/office/drawing/2014/main" id="{1CF9EAF5-5C0C-4562-AEFE-3F29AB866C64}"/>
              </a:ext>
            </a:extLst>
          </p:cNvPr>
          <p:cNvSpPr txBox="1"/>
          <p:nvPr/>
        </p:nvSpPr>
        <p:spPr>
          <a:xfrm>
            <a:off x="7953591" y="5966327"/>
            <a:ext cx="2509636" cy="369332"/>
          </a:xfrm>
          <a:prstGeom prst="rect">
            <a:avLst/>
          </a:prstGeom>
          <a:noFill/>
        </p:spPr>
        <p:txBody>
          <a:bodyPr wrap="square" rtlCol="0">
            <a:spAutoFit/>
          </a:bodyPr>
          <a:lstStyle/>
          <a:p>
            <a:r>
              <a:rPr lang="en-US" dirty="0">
                <a:solidFill>
                  <a:schemeClr val="bg2">
                    <a:lumMod val="60000"/>
                    <a:lumOff val="40000"/>
                  </a:schemeClr>
                </a:solidFill>
              </a:rPr>
              <a:t>VIEW PROFILE</a:t>
            </a:r>
          </a:p>
        </p:txBody>
      </p:sp>
      <p:pic>
        <p:nvPicPr>
          <p:cNvPr id="6" name="Content Placeholder 5" descr="A picture containing clock&#10;&#10;Description automatically generated">
            <a:extLst>
              <a:ext uri="{FF2B5EF4-FFF2-40B4-BE49-F238E27FC236}">
                <a16:creationId xmlns:a16="http://schemas.microsoft.com/office/drawing/2014/main" id="{DD948666-AAD3-4E1F-A76D-74AA47F4A1E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70460" y="1572601"/>
            <a:ext cx="2690540" cy="4195762"/>
          </a:xfrm>
        </p:spPr>
      </p:pic>
      <p:pic>
        <p:nvPicPr>
          <p:cNvPr id="9" name="Picture 8" descr="A screenshot of a cell phone&#10;&#10;Description automatically generated">
            <a:extLst>
              <a:ext uri="{FF2B5EF4-FFF2-40B4-BE49-F238E27FC236}">
                <a16:creationId xmlns:a16="http://schemas.microsoft.com/office/drawing/2014/main" id="{C8CA11F0-D08B-4858-A7AD-75796B8C352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92873" y="1572601"/>
            <a:ext cx="2690541" cy="4219334"/>
          </a:xfrm>
          <a:prstGeom prst="rect">
            <a:avLst/>
          </a:prstGeom>
        </p:spPr>
      </p:pic>
      <p:pic>
        <p:nvPicPr>
          <p:cNvPr id="12" name="Picture 11" descr="A screenshot of a cell phone&#10;&#10;Description automatically generated">
            <a:extLst>
              <a:ext uri="{FF2B5EF4-FFF2-40B4-BE49-F238E27FC236}">
                <a16:creationId xmlns:a16="http://schemas.microsoft.com/office/drawing/2014/main" id="{A897CF78-53D1-425C-AF0A-DAE58F44574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66821" y="1592806"/>
            <a:ext cx="2690541" cy="4199129"/>
          </a:xfrm>
          <a:prstGeom prst="rect">
            <a:avLst/>
          </a:prstGeom>
        </p:spPr>
      </p:pic>
    </p:spTree>
    <p:extLst>
      <p:ext uri="{BB962C8B-B14F-4D97-AF65-F5344CB8AC3E}">
        <p14:creationId xmlns:p14="http://schemas.microsoft.com/office/powerpoint/2010/main" val="16947812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725F4-8941-4071-A96B-ECC55A5E43D1}"/>
              </a:ext>
            </a:extLst>
          </p:cNvPr>
          <p:cNvSpPr>
            <a:spLocks noGrp="1"/>
          </p:cNvSpPr>
          <p:nvPr>
            <p:ph type="title"/>
          </p:nvPr>
        </p:nvSpPr>
        <p:spPr>
          <a:xfrm>
            <a:off x="369652" y="518474"/>
            <a:ext cx="11376177" cy="959018"/>
          </a:xfrm>
        </p:spPr>
        <p:txBody>
          <a:bodyPr/>
          <a:lstStyle/>
          <a:p>
            <a:pPr algn="ctr"/>
            <a:r>
              <a:rPr lang="en-US" dirty="0">
                <a:solidFill>
                  <a:schemeClr val="bg2">
                    <a:lumMod val="60000"/>
                    <a:lumOff val="40000"/>
                  </a:schemeClr>
                </a:solidFill>
                <a:latin typeface="Arial" panose="020B0604020202020204" pitchFamily="34" charset="0"/>
                <a:cs typeface="Arial" panose="020B0604020202020204" pitchFamily="34" charset="0"/>
              </a:rPr>
              <a:t>Home &amp; Foods Screen</a:t>
            </a:r>
          </a:p>
        </p:txBody>
      </p:sp>
      <p:sp>
        <p:nvSpPr>
          <p:cNvPr id="31" name="TextBox 30">
            <a:extLst>
              <a:ext uri="{FF2B5EF4-FFF2-40B4-BE49-F238E27FC236}">
                <a16:creationId xmlns:a16="http://schemas.microsoft.com/office/drawing/2014/main" id="{26D5CD1D-5FF9-42EF-93D1-C10AFD3B81D8}"/>
              </a:ext>
            </a:extLst>
          </p:cNvPr>
          <p:cNvSpPr txBox="1"/>
          <p:nvPr/>
        </p:nvSpPr>
        <p:spPr>
          <a:xfrm>
            <a:off x="865063" y="5956490"/>
            <a:ext cx="2470826" cy="369332"/>
          </a:xfrm>
          <a:prstGeom prst="rect">
            <a:avLst/>
          </a:prstGeom>
          <a:noFill/>
        </p:spPr>
        <p:txBody>
          <a:bodyPr wrap="square" rtlCol="0">
            <a:spAutoFit/>
          </a:bodyPr>
          <a:lstStyle/>
          <a:p>
            <a:r>
              <a:rPr lang="en-US" dirty="0">
                <a:solidFill>
                  <a:schemeClr val="bg2">
                    <a:lumMod val="60000"/>
                    <a:lumOff val="40000"/>
                  </a:schemeClr>
                </a:solidFill>
                <a:latin typeface="Arial" panose="020B0604020202020204" pitchFamily="34" charset="0"/>
                <a:cs typeface="Arial" panose="020B0604020202020204" pitchFamily="34" charset="0"/>
              </a:rPr>
              <a:t>HOME SCREEN</a:t>
            </a:r>
          </a:p>
        </p:txBody>
      </p:sp>
      <p:sp>
        <p:nvSpPr>
          <p:cNvPr id="37" name="TextBox 36">
            <a:extLst>
              <a:ext uri="{FF2B5EF4-FFF2-40B4-BE49-F238E27FC236}">
                <a16:creationId xmlns:a16="http://schemas.microsoft.com/office/drawing/2014/main" id="{BE9DFF0D-B2A8-4A8F-8D2C-447ED5E3160A}"/>
              </a:ext>
            </a:extLst>
          </p:cNvPr>
          <p:cNvSpPr txBox="1"/>
          <p:nvPr/>
        </p:nvSpPr>
        <p:spPr>
          <a:xfrm>
            <a:off x="4243993" y="5970194"/>
            <a:ext cx="2410454" cy="369332"/>
          </a:xfrm>
          <a:prstGeom prst="rect">
            <a:avLst/>
          </a:prstGeom>
          <a:noFill/>
        </p:spPr>
        <p:txBody>
          <a:bodyPr wrap="square" rtlCol="0">
            <a:spAutoFit/>
          </a:bodyPr>
          <a:lstStyle/>
          <a:p>
            <a:r>
              <a:rPr lang="en-US" dirty="0">
                <a:solidFill>
                  <a:schemeClr val="bg2">
                    <a:lumMod val="60000"/>
                    <a:lumOff val="40000"/>
                  </a:schemeClr>
                </a:solidFill>
              </a:rPr>
              <a:t>AMERICAN FOODS</a:t>
            </a:r>
          </a:p>
        </p:txBody>
      </p:sp>
      <p:sp>
        <p:nvSpPr>
          <p:cNvPr id="44" name="TextBox 43">
            <a:extLst>
              <a:ext uri="{FF2B5EF4-FFF2-40B4-BE49-F238E27FC236}">
                <a16:creationId xmlns:a16="http://schemas.microsoft.com/office/drawing/2014/main" id="{1CF9EAF5-5C0C-4562-AEFE-3F29AB866C64}"/>
              </a:ext>
            </a:extLst>
          </p:cNvPr>
          <p:cNvSpPr txBox="1"/>
          <p:nvPr/>
        </p:nvSpPr>
        <p:spPr>
          <a:xfrm>
            <a:off x="8056437" y="5976910"/>
            <a:ext cx="2509636" cy="369332"/>
          </a:xfrm>
          <a:prstGeom prst="rect">
            <a:avLst/>
          </a:prstGeom>
          <a:noFill/>
        </p:spPr>
        <p:txBody>
          <a:bodyPr wrap="square" rtlCol="0">
            <a:spAutoFit/>
          </a:bodyPr>
          <a:lstStyle/>
          <a:p>
            <a:r>
              <a:rPr lang="en-US" dirty="0">
                <a:solidFill>
                  <a:schemeClr val="bg2">
                    <a:lumMod val="60000"/>
                    <a:lumOff val="40000"/>
                  </a:schemeClr>
                </a:solidFill>
              </a:rPr>
              <a:t>INDIAN FOODS</a:t>
            </a:r>
          </a:p>
        </p:txBody>
      </p:sp>
      <p:pic>
        <p:nvPicPr>
          <p:cNvPr id="7" name="Content Placeholder 6" descr="A close up of food&#10;&#10;Description automatically generated">
            <a:extLst>
              <a:ext uri="{FF2B5EF4-FFF2-40B4-BE49-F238E27FC236}">
                <a16:creationId xmlns:a16="http://schemas.microsoft.com/office/drawing/2014/main" id="{FC3E4E3A-F554-4378-8CAE-ACDDCC0EC70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57362" y="1464193"/>
            <a:ext cx="2686229" cy="4195762"/>
          </a:xfrm>
        </p:spPr>
      </p:pic>
      <p:pic>
        <p:nvPicPr>
          <p:cNvPr id="10" name="Picture 9" descr="A screenshot of a cell phone&#10;&#10;Description automatically generated">
            <a:extLst>
              <a:ext uri="{FF2B5EF4-FFF2-40B4-BE49-F238E27FC236}">
                <a16:creationId xmlns:a16="http://schemas.microsoft.com/office/drawing/2014/main" id="{9672C340-A141-4965-963D-36CF082A79C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09339" y="1484289"/>
            <a:ext cx="2679762" cy="4178953"/>
          </a:xfrm>
          <a:prstGeom prst="rect">
            <a:avLst/>
          </a:prstGeom>
        </p:spPr>
      </p:pic>
      <p:pic>
        <p:nvPicPr>
          <p:cNvPr id="13" name="Picture 12" descr="A screenshot of a social media post&#10;&#10;Description automatically generated">
            <a:extLst>
              <a:ext uri="{FF2B5EF4-FFF2-40B4-BE49-F238E27FC236}">
                <a16:creationId xmlns:a16="http://schemas.microsoft.com/office/drawing/2014/main" id="{91F920D4-76F8-4D65-AB81-7C4B0B60D6F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59159" y="1484289"/>
            <a:ext cx="2684117" cy="4175666"/>
          </a:xfrm>
          <a:prstGeom prst="rect">
            <a:avLst/>
          </a:prstGeom>
        </p:spPr>
      </p:pic>
    </p:spTree>
    <p:extLst>
      <p:ext uri="{BB962C8B-B14F-4D97-AF65-F5344CB8AC3E}">
        <p14:creationId xmlns:p14="http://schemas.microsoft.com/office/powerpoint/2010/main" val="2556716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725F4-8941-4071-A96B-ECC55A5E43D1}"/>
              </a:ext>
            </a:extLst>
          </p:cNvPr>
          <p:cNvSpPr>
            <a:spLocks noGrp="1"/>
          </p:cNvSpPr>
          <p:nvPr>
            <p:ph type="title"/>
          </p:nvPr>
        </p:nvSpPr>
        <p:spPr>
          <a:xfrm>
            <a:off x="369651" y="272012"/>
            <a:ext cx="11376177" cy="959018"/>
          </a:xfrm>
        </p:spPr>
        <p:txBody>
          <a:bodyPr/>
          <a:lstStyle/>
          <a:p>
            <a:pPr algn="ctr"/>
            <a:r>
              <a:rPr lang="en-US" dirty="0">
                <a:solidFill>
                  <a:schemeClr val="bg2">
                    <a:lumMod val="60000"/>
                    <a:lumOff val="40000"/>
                  </a:schemeClr>
                </a:solidFill>
                <a:latin typeface="Arial" panose="020B0604020202020204" pitchFamily="34" charset="0"/>
                <a:cs typeface="Arial" panose="020B0604020202020204" pitchFamily="34" charset="0"/>
              </a:rPr>
              <a:t>Different types of Foods Screen</a:t>
            </a:r>
          </a:p>
        </p:txBody>
      </p:sp>
      <p:sp>
        <p:nvSpPr>
          <p:cNvPr id="31" name="TextBox 30">
            <a:extLst>
              <a:ext uri="{FF2B5EF4-FFF2-40B4-BE49-F238E27FC236}">
                <a16:creationId xmlns:a16="http://schemas.microsoft.com/office/drawing/2014/main" id="{26D5CD1D-5FF9-42EF-93D1-C10AFD3B81D8}"/>
              </a:ext>
            </a:extLst>
          </p:cNvPr>
          <p:cNvSpPr txBox="1"/>
          <p:nvPr/>
        </p:nvSpPr>
        <p:spPr>
          <a:xfrm>
            <a:off x="603531" y="5816951"/>
            <a:ext cx="2470826" cy="369332"/>
          </a:xfrm>
          <a:prstGeom prst="rect">
            <a:avLst/>
          </a:prstGeom>
          <a:noFill/>
        </p:spPr>
        <p:txBody>
          <a:bodyPr wrap="square" rtlCol="0">
            <a:spAutoFit/>
          </a:bodyPr>
          <a:lstStyle/>
          <a:p>
            <a:r>
              <a:rPr lang="en-US" dirty="0">
                <a:solidFill>
                  <a:schemeClr val="bg2">
                    <a:lumMod val="60000"/>
                    <a:lumOff val="40000"/>
                  </a:schemeClr>
                </a:solidFill>
              </a:rPr>
              <a:t>MEXICAN FOODS</a:t>
            </a:r>
          </a:p>
        </p:txBody>
      </p:sp>
      <p:sp>
        <p:nvSpPr>
          <p:cNvPr id="37" name="TextBox 36">
            <a:extLst>
              <a:ext uri="{FF2B5EF4-FFF2-40B4-BE49-F238E27FC236}">
                <a16:creationId xmlns:a16="http://schemas.microsoft.com/office/drawing/2014/main" id="{BE9DFF0D-B2A8-4A8F-8D2C-447ED5E3160A}"/>
              </a:ext>
            </a:extLst>
          </p:cNvPr>
          <p:cNvSpPr txBox="1"/>
          <p:nvPr/>
        </p:nvSpPr>
        <p:spPr>
          <a:xfrm>
            <a:off x="3647286" y="5555360"/>
            <a:ext cx="2410454" cy="653740"/>
          </a:xfrm>
          <a:prstGeom prst="rect">
            <a:avLst/>
          </a:prstGeom>
          <a:noFill/>
        </p:spPr>
        <p:txBody>
          <a:bodyPr wrap="square" rtlCol="0">
            <a:spAutoFit/>
          </a:bodyPr>
          <a:lstStyle/>
          <a:p>
            <a:endParaRPr lang="en-US" dirty="0">
              <a:solidFill>
                <a:schemeClr val="bg2">
                  <a:lumMod val="60000"/>
                  <a:lumOff val="40000"/>
                </a:schemeClr>
              </a:solidFill>
            </a:endParaRPr>
          </a:p>
          <a:p>
            <a:r>
              <a:rPr lang="en-US" dirty="0">
                <a:solidFill>
                  <a:schemeClr val="bg2">
                    <a:lumMod val="60000"/>
                    <a:lumOff val="40000"/>
                  </a:schemeClr>
                </a:solidFill>
              </a:rPr>
              <a:t>ITALIAN FOODS</a:t>
            </a:r>
          </a:p>
        </p:txBody>
      </p:sp>
      <p:sp>
        <p:nvSpPr>
          <p:cNvPr id="40" name="TextBox 39">
            <a:extLst>
              <a:ext uri="{FF2B5EF4-FFF2-40B4-BE49-F238E27FC236}">
                <a16:creationId xmlns:a16="http://schemas.microsoft.com/office/drawing/2014/main" id="{C355C046-B080-4CE8-B1D5-927B260E5B1A}"/>
              </a:ext>
            </a:extLst>
          </p:cNvPr>
          <p:cNvSpPr txBox="1"/>
          <p:nvPr/>
        </p:nvSpPr>
        <p:spPr>
          <a:xfrm>
            <a:off x="6630669" y="5882230"/>
            <a:ext cx="2127649" cy="369332"/>
          </a:xfrm>
          <a:prstGeom prst="rect">
            <a:avLst/>
          </a:prstGeom>
          <a:noFill/>
        </p:spPr>
        <p:txBody>
          <a:bodyPr wrap="square" rtlCol="0">
            <a:spAutoFit/>
          </a:bodyPr>
          <a:lstStyle/>
          <a:p>
            <a:r>
              <a:rPr lang="en-US" dirty="0">
                <a:solidFill>
                  <a:schemeClr val="bg2">
                    <a:lumMod val="60000"/>
                    <a:lumOff val="40000"/>
                  </a:schemeClr>
                </a:solidFill>
              </a:rPr>
              <a:t>CHINESE FOODS</a:t>
            </a:r>
          </a:p>
        </p:txBody>
      </p:sp>
      <p:sp>
        <p:nvSpPr>
          <p:cNvPr id="44" name="TextBox 43">
            <a:extLst>
              <a:ext uri="{FF2B5EF4-FFF2-40B4-BE49-F238E27FC236}">
                <a16:creationId xmlns:a16="http://schemas.microsoft.com/office/drawing/2014/main" id="{1CF9EAF5-5C0C-4562-AEFE-3F29AB866C64}"/>
              </a:ext>
            </a:extLst>
          </p:cNvPr>
          <p:cNvSpPr txBox="1"/>
          <p:nvPr/>
        </p:nvSpPr>
        <p:spPr>
          <a:xfrm>
            <a:off x="9331247" y="5839768"/>
            <a:ext cx="2509636" cy="369332"/>
          </a:xfrm>
          <a:prstGeom prst="rect">
            <a:avLst/>
          </a:prstGeom>
          <a:noFill/>
        </p:spPr>
        <p:txBody>
          <a:bodyPr wrap="square" rtlCol="0">
            <a:spAutoFit/>
          </a:bodyPr>
          <a:lstStyle/>
          <a:p>
            <a:r>
              <a:rPr lang="en-US" dirty="0">
                <a:solidFill>
                  <a:schemeClr val="bg2">
                    <a:lumMod val="60000"/>
                    <a:lumOff val="40000"/>
                  </a:schemeClr>
                </a:solidFill>
              </a:rPr>
              <a:t>JAPANESE FOODS</a:t>
            </a:r>
          </a:p>
        </p:txBody>
      </p:sp>
      <p:pic>
        <p:nvPicPr>
          <p:cNvPr id="6" name="Content Placeholder 5" descr="A close up of food&#10;&#10;Description automatically generated">
            <a:extLst>
              <a:ext uri="{FF2B5EF4-FFF2-40B4-BE49-F238E27FC236}">
                <a16:creationId xmlns:a16="http://schemas.microsoft.com/office/drawing/2014/main" id="{2AEF9D9C-A8F2-44B6-9EED-72857DAEFEA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1331119"/>
            <a:ext cx="2690540" cy="4195762"/>
          </a:xfrm>
        </p:spPr>
      </p:pic>
      <p:pic>
        <p:nvPicPr>
          <p:cNvPr id="9" name="Picture 8" descr="A screenshot of a cell phone&#10;&#10;Description automatically generated">
            <a:extLst>
              <a:ext uri="{FF2B5EF4-FFF2-40B4-BE49-F238E27FC236}">
                <a16:creationId xmlns:a16="http://schemas.microsoft.com/office/drawing/2014/main" id="{13E6B9D6-3B48-4060-A150-D4682CA54B5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43591" y="1302640"/>
            <a:ext cx="2710978" cy="4224241"/>
          </a:xfrm>
          <a:prstGeom prst="rect">
            <a:avLst/>
          </a:prstGeom>
        </p:spPr>
      </p:pic>
      <p:pic>
        <p:nvPicPr>
          <p:cNvPr id="12" name="Picture 11" descr="A screenshot of a social media post&#10;&#10;Description automatically generated">
            <a:extLst>
              <a:ext uri="{FF2B5EF4-FFF2-40B4-BE49-F238E27FC236}">
                <a16:creationId xmlns:a16="http://schemas.microsoft.com/office/drawing/2014/main" id="{6E009EBE-A4CF-4E10-A912-D16D65CB4D2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53604" y="1278045"/>
            <a:ext cx="2686229" cy="4209210"/>
          </a:xfrm>
          <a:prstGeom prst="rect">
            <a:avLst/>
          </a:prstGeom>
        </p:spPr>
      </p:pic>
      <p:pic>
        <p:nvPicPr>
          <p:cNvPr id="15" name="Picture 14" descr="A close up of food&#10;&#10;Description automatically generated">
            <a:extLst>
              <a:ext uri="{FF2B5EF4-FFF2-40B4-BE49-F238E27FC236}">
                <a16:creationId xmlns:a16="http://schemas.microsoft.com/office/drawing/2014/main" id="{BA282283-B224-407C-90D5-6B29E31CD15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187293" y="1259509"/>
            <a:ext cx="2686229" cy="4185675"/>
          </a:xfrm>
          <a:prstGeom prst="rect">
            <a:avLst/>
          </a:prstGeom>
        </p:spPr>
      </p:pic>
    </p:spTree>
    <p:extLst>
      <p:ext uri="{BB962C8B-B14F-4D97-AF65-F5344CB8AC3E}">
        <p14:creationId xmlns:p14="http://schemas.microsoft.com/office/powerpoint/2010/main" val="37927892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725F4-8941-4071-A96B-ECC55A5E43D1}"/>
              </a:ext>
            </a:extLst>
          </p:cNvPr>
          <p:cNvSpPr>
            <a:spLocks noGrp="1"/>
          </p:cNvSpPr>
          <p:nvPr>
            <p:ph type="title"/>
          </p:nvPr>
        </p:nvSpPr>
        <p:spPr>
          <a:xfrm>
            <a:off x="-95729" y="320845"/>
            <a:ext cx="11376177" cy="959018"/>
          </a:xfrm>
        </p:spPr>
        <p:txBody>
          <a:bodyPr/>
          <a:lstStyle/>
          <a:p>
            <a:pPr algn="ctr"/>
            <a:r>
              <a:rPr lang="en-US" dirty="0">
                <a:solidFill>
                  <a:schemeClr val="bg2">
                    <a:lumMod val="60000"/>
                    <a:lumOff val="40000"/>
                  </a:schemeClr>
                </a:solidFill>
                <a:latin typeface="Arial" panose="020B0604020202020204" pitchFamily="34" charset="0"/>
                <a:cs typeface="Arial" panose="020B0604020202020204" pitchFamily="34" charset="0"/>
              </a:rPr>
              <a:t>Cart &amp; Shipping Information Screen</a:t>
            </a:r>
          </a:p>
        </p:txBody>
      </p:sp>
      <p:sp>
        <p:nvSpPr>
          <p:cNvPr id="31" name="TextBox 30">
            <a:extLst>
              <a:ext uri="{FF2B5EF4-FFF2-40B4-BE49-F238E27FC236}">
                <a16:creationId xmlns:a16="http://schemas.microsoft.com/office/drawing/2014/main" id="{26D5CD1D-5FF9-42EF-93D1-C10AFD3B81D8}"/>
              </a:ext>
            </a:extLst>
          </p:cNvPr>
          <p:cNvSpPr txBox="1"/>
          <p:nvPr/>
        </p:nvSpPr>
        <p:spPr>
          <a:xfrm>
            <a:off x="1044146" y="5867682"/>
            <a:ext cx="2470826" cy="369332"/>
          </a:xfrm>
          <a:prstGeom prst="rect">
            <a:avLst/>
          </a:prstGeom>
          <a:noFill/>
        </p:spPr>
        <p:txBody>
          <a:bodyPr wrap="square" rtlCol="0">
            <a:spAutoFit/>
          </a:bodyPr>
          <a:lstStyle/>
          <a:p>
            <a:r>
              <a:rPr lang="en-US" dirty="0">
                <a:solidFill>
                  <a:schemeClr val="bg2">
                    <a:lumMod val="60000"/>
                    <a:lumOff val="40000"/>
                  </a:schemeClr>
                </a:solidFill>
                <a:latin typeface="Arial" panose="020B0604020202020204" pitchFamily="34" charset="0"/>
                <a:cs typeface="Arial" panose="020B0604020202020204" pitchFamily="34" charset="0"/>
              </a:rPr>
              <a:t>Cart Information</a:t>
            </a:r>
          </a:p>
        </p:txBody>
      </p:sp>
      <p:sp>
        <p:nvSpPr>
          <p:cNvPr id="37" name="TextBox 36">
            <a:extLst>
              <a:ext uri="{FF2B5EF4-FFF2-40B4-BE49-F238E27FC236}">
                <a16:creationId xmlns:a16="http://schemas.microsoft.com/office/drawing/2014/main" id="{BE9DFF0D-B2A8-4A8F-8D2C-447ED5E3160A}"/>
              </a:ext>
            </a:extLst>
          </p:cNvPr>
          <p:cNvSpPr txBox="1"/>
          <p:nvPr/>
        </p:nvSpPr>
        <p:spPr>
          <a:xfrm>
            <a:off x="4248786" y="5867682"/>
            <a:ext cx="2687146" cy="369332"/>
          </a:xfrm>
          <a:prstGeom prst="rect">
            <a:avLst/>
          </a:prstGeom>
          <a:noFill/>
        </p:spPr>
        <p:txBody>
          <a:bodyPr wrap="square" rtlCol="0">
            <a:spAutoFit/>
          </a:bodyPr>
          <a:lstStyle/>
          <a:p>
            <a:r>
              <a:rPr lang="en-US" dirty="0">
                <a:solidFill>
                  <a:schemeClr val="bg2">
                    <a:lumMod val="60000"/>
                    <a:lumOff val="40000"/>
                  </a:schemeClr>
                </a:solidFill>
              </a:rPr>
              <a:t>Shipping Information</a:t>
            </a:r>
          </a:p>
        </p:txBody>
      </p:sp>
      <p:sp>
        <p:nvSpPr>
          <p:cNvPr id="44" name="TextBox 43">
            <a:extLst>
              <a:ext uri="{FF2B5EF4-FFF2-40B4-BE49-F238E27FC236}">
                <a16:creationId xmlns:a16="http://schemas.microsoft.com/office/drawing/2014/main" id="{1CF9EAF5-5C0C-4562-AEFE-3F29AB866C64}"/>
              </a:ext>
            </a:extLst>
          </p:cNvPr>
          <p:cNvSpPr txBox="1"/>
          <p:nvPr/>
        </p:nvSpPr>
        <p:spPr>
          <a:xfrm>
            <a:off x="7803599" y="5867682"/>
            <a:ext cx="2509636" cy="369332"/>
          </a:xfrm>
          <a:prstGeom prst="rect">
            <a:avLst/>
          </a:prstGeom>
          <a:noFill/>
        </p:spPr>
        <p:txBody>
          <a:bodyPr wrap="square" rtlCol="0">
            <a:spAutoFit/>
          </a:bodyPr>
          <a:lstStyle/>
          <a:p>
            <a:r>
              <a:rPr lang="en-US" dirty="0">
                <a:solidFill>
                  <a:schemeClr val="bg2">
                    <a:lumMod val="60000"/>
                    <a:lumOff val="40000"/>
                  </a:schemeClr>
                </a:solidFill>
              </a:rPr>
              <a:t>Promotional Code</a:t>
            </a:r>
          </a:p>
        </p:txBody>
      </p:sp>
      <p:pic>
        <p:nvPicPr>
          <p:cNvPr id="9" name="Content Placeholder 8" descr="A screenshot of a cell phone&#10;&#10;Description automatically generated">
            <a:extLst>
              <a:ext uri="{FF2B5EF4-FFF2-40B4-BE49-F238E27FC236}">
                <a16:creationId xmlns:a16="http://schemas.microsoft.com/office/drawing/2014/main" id="{71EBBEAD-E349-410E-93BA-DE56E58EB8A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39665" y="1353675"/>
            <a:ext cx="2650973" cy="4150648"/>
          </a:xfrm>
        </p:spPr>
      </p:pic>
      <p:pic>
        <p:nvPicPr>
          <p:cNvPr id="12" name="Picture 11" descr="A screenshot of a cell phone&#10;&#10;Description automatically generated">
            <a:extLst>
              <a:ext uri="{FF2B5EF4-FFF2-40B4-BE49-F238E27FC236}">
                <a16:creationId xmlns:a16="http://schemas.microsoft.com/office/drawing/2014/main" id="{6EE3F6DC-CE81-4565-A1F9-2E71B91417A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48786" y="1333765"/>
            <a:ext cx="2661611" cy="4150649"/>
          </a:xfrm>
          <a:prstGeom prst="rect">
            <a:avLst/>
          </a:prstGeom>
        </p:spPr>
      </p:pic>
      <p:pic>
        <p:nvPicPr>
          <p:cNvPr id="15" name="Picture 14" descr="A screenshot of a cell phone&#10;&#10;Description automatically generated">
            <a:extLst>
              <a:ext uri="{FF2B5EF4-FFF2-40B4-BE49-F238E27FC236}">
                <a16:creationId xmlns:a16="http://schemas.microsoft.com/office/drawing/2014/main" id="{A2117126-6088-4C80-9F62-E1939919559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27612" y="1353675"/>
            <a:ext cx="2661611" cy="4150648"/>
          </a:xfrm>
          <a:prstGeom prst="rect">
            <a:avLst/>
          </a:prstGeom>
        </p:spPr>
      </p:pic>
    </p:spTree>
    <p:extLst>
      <p:ext uri="{BB962C8B-B14F-4D97-AF65-F5344CB8AC3E}">
        <p14:creationId xmlns:p14="http://schemas.microsoft.com/office/powerpoint/2010/main" val="25026255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725F4-8941-4071-A96B-ECC55A5E43D1}"/>
              </a:ext>
            </a:extLst>
          </p:cNvPr>
          <p:cNvSpPr>
            <a:spLocks noGrp="1"/>
          </p:cNvSpPr>
          <p:nvPr>
            <p:ph type="title"/>
          </p:nvPr>
        </p:nvSpPr>
        <p:spPr>
          <a:xfrm>
            <a:off x="369652" y="518474"/>
            <a:ext cx="11376177" cy="959018"/>
          </a:xfrm>
        </p:spPr>
        <p:txBody>
          <a:bodyPr/>
          <a:lstStyle/>
          <a:p>
            <a:pPr algn="ctr"/>
            <a:r>
              <a:rPr lang="en-US" sz="3600" dirty="0">
                <a:solidFill>
                  <a:schemeClr val="bg2">
                    <a:lumMod val="60000"/>
                    <a:lumOff val="40000"/>
                  </a:schemeClr>
                </a:solidFill>
                <a:latin typeface="Arial" panose="020B0604020202020204" pitchFamily="34" charset="0"/>
                <a:cs typeface="Arial" panose="020B0604020202020204" pitchFamily="34" charset="0"/>
              </a:rPr>
              <a:t>Promotional Code Screen</a:t>
            </a:r>
          </a:p>
        </p:txBody>
      </p:sp>
      <p:sp>
        <p:nvSpPr>
          <p:cNvPr id="31" name="TextBox 30">
            <a:extLst>
              <a:ext uri="{FF2B5EF4-FFF2-40B4-BE49-F238E27FC236}">
                <a16:creationId xmlns:a16="http://schemas.microsoft.com/office/drawing/2014/main" id="{26D5CD1D-5FF9-42EF-93D1-C10AFD3B81D8}"/>
              </a:ext>
            </a:extLst>
          </p:cNvPr>
          <p:cNvSpPr txBox="1"/>
          <p:nvPr/>
        </p:nvSpPr>
        <p:spPr>
          <a:xfrm>
            <a:off x="457200" y="6147880"/>
            <a:ext cx="2952206" cy="369332"/>
          </a:xfrm>
          <a:prstGeom prst="rect">
            <a:avLst/>
          </a:prstGeom>
          <a:noFill/>
        </p:spPr>
        <p:txBody>
          <a:bodyPr wrap="square" rtlCol="0">
            <a:spAutoFit/>
          </a:bodyPr>
          <a:lstStyle/>
          <a:p>
            <a:r>
              <a:rPr lang="en-US" dirty="0">
                <a:solidFill>
                  <a:schemeClr val="bg2">
                    <a:lumMod val="60000"/>
                    <a:lumOff val="40000"/>
                  </a:schemeClr>
                </a:solidFill>
                <a:latin typeface="Arial" panose="020B0604020202020204" pitchFamily="34" charset="0"/>
                <a:cs typeface="Arial" panose="020B0604020202020204" pitchFamily="34" charset="0"/>
              </a:rPr>
              <a:t>Promocode Success Page</a:t>
            </a:r>
          </a:p>
        </p:txBody>
      </p:sp>
      <p:pic>
        <p:nvPicPr>
          <p:cNvPr id="8" name="Picture 7" descr="A screenshot of a cell phone&#10;&#10;Description automatically generated">
            <a:extLst>
              <a:ext uri="{FF2B5EF4-FFF2-40B4-BE49-F238E27FC236}">
                <a16:creationId xmlns:a16="http://schemas.microsoft.com/office/drawing/2014/main" id="{D1882F44-C02E-40F0-98F9-B4833035D5E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5458" y="1662756"/>
            <a:ext cx="2763948" cy="4299859"/>
          </a:xfrm>
          <a:prstGeom prst="rect">
            <a:avLst/>
          </a:prstGeom>
        </p:spPr>
      </p:pic>
      <p:sp>
        <p:nvSpPr>
          <p:cNvPr id="14" name="Content Placeholder 13">
            <a:extLst>
              <a:ext uri="{FF2B5EF4-FFF2-40B4-BE49-F238E27FC236}">
                <a16:creationId xmlns:a16="http://schemas.microsoft.com/office/drawing/2014/main" id="{FF009E98-6965-4E9D-8089-818A86CA7511}"/>
              </a:ext>
            </a:extLst>
          </p:cNvPr>
          <p:cNvSpPr>
            <a:spLocks noGrp="1"/>
          </p:cNvSpPr>
          <p:nvPr>
            <p:ph idx="1"/>
          </p:nvPr>
        </p:nvSpPr>
        <p:spPr>
          <a:xfrm>
            <a:off x="4042958" y="1662756"/>
            <a:ext cx="6538145" cy="4299859"/>
          </a:xfrm>
        </p:spPr>
        <p:txBody>
          <a:bodyPr/>
          <a:lstStyle/>
          <a:p>
            <a:r>
              <a:rPr lang="en-US" dirty="0"/>
              <a:t>After user enters the shipping details. User can enter the promocode “FIRSTTIME”. User will get the promotional discount $5. </a:t>
            </a:r>
          </a:p>
          <a:p>
            <a:r>
              <a:rPr lang="en-US" dirty="0"/>
              <a:t>In order for the user to successfully apply the promocode, user needs to make a minimum cart amount of15$.</a:t>
            </a:r>
          </a:p>
          <a:p>
            <a:r>
              <a:rPr lang="en-US" dirty="0"/>
              <a:t>Promocode is valid only for the first time.</a:t>
            </a:r>
          </a:p>
        </p:txBody>
      </p:sp>
    </p:spTree>
    <p:extLst>
      <p:ext uri="{BB962C8B-B14F-4D97-AF65-F5344CB8AC3E}">
        <p14:creationId xmlns:p14="http://schemas.microsoft.com/office/powerpoint/2010/main" val="6162096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725F4-8941-4071-A96B-ECC55A5E43D1}"/>
              </a:ext>
            </a:extLst>
          </p:cNvPr>
          <p:cNvSpPr>
            <a:spLocks noGrp="1"/>
          </p:cNvSpPr>
          <p:nvPr>
            <p:ph type="title"/>
          </p:nvPr>
        </p:nvSpPr>
        <p:spPr>
          <a:xfrm>
            <a:off x="369652" y="518474"/>
            <a:ext cx="11376177" cy="959018"/>
          </a:xfrm>
        </p:spPr>
        <p:txBody>
          <a:bodyPr/>
          <a:lstStyle/>
          <a:p>
            <a:pPr algn="ctr"/>
            <a:r>
              <a:rPr lang="en-US" sz="3600" dirty="0">
                <a:solidFill>
                  <a:schemeClr val="bg2">
                    <a:lumMod val="60000"/>
                    <a:lumOff val="40000"/>
                  </a:schemeClr>
                </a:solidFill>
                <a:latin typeface="Arial" panose="020B0604020202020204" pitchFamily="34" charset="0"/>
                <a:cs typeface="Arial" panose="020B0604020202020204" pitchFamily="34" charset="0"/>
              </a:rPr>
              <a:t>Order Confirmation Screen &amp; Notification Screen</a:t>
            </a:r>
          </a:p>
        </p:txBody>
      </p:sp>
      <p:sp>
        <p:nvSpPr>
          <p:cNvPr id="31" name="TextBox 30">
            <a:extLst>
              <a:ext uri="{FF2B5EF4-FFF2-40B4-BE49-F238E27FC236}">
                <a16:creationId xmlns:a16="http://schemas.microsoft.com/office/drawing/2014/main" id="{26D5CD1D-5FF9-42EF-93D1-C10AFD3B81D8}"/>
              </a:ext>
            </a:extLst>
          </p:cNvPr>
          <p:cNvSpPr txBox="1"/>
          <p:nvPr/>
        </p:nvSpPr>
        <p:spPr>
          <a:xfrm>
            <a:off x="1195470" y="5891751"/>
            <a:ext cx="2622351" cy="338554"/>
          </a:xfrm>
          <a:prstGeom prst="rect">
            <a:avLst/>
          </a:prstGeom>
          <a:noFill/>
        </p:spPr>
        <p:txBody>
          <a:bodyPr wrap="square" rtlCol="0">
            <a:spAutoFit/>
          </a:bodyPr>
          <a:lstStyle/>
          <a:p>
            <a:r>
              <a:rPr lang="en-US" sz="1600" dirty="0">
                <a:ln w="12700" cmpd="sng">
                  <a:solidFill>
                    <a:schemeClr val="accent4"/>
                  </a:solidFill>
                  <a:prstDash val="solid"/>
                </a:ln>
                <a:solidFill>
                  <a:schemeClr val="bg2">
                    <a:lumMod val="60000"/>
                    <a:lumOff val="40000"/>
                  </a:schemeClr>
                </a:solidFill>
                <a:latin typeface="Arial" panose="020B0604020202020204" pitchFamily="34" charset="0"/>
                <a:cs typeface="Arial" panose="020B0604020202020204" pitchFamily="34" charset="0"/>
              </a:rPr>
              <a:t>Order Confirmation Screen</a:t>
            </a:r>
          </a:p>
        </p:txBody>
      </p:sp>
      <p:pic>
        <p:nvPicPr>
          <p:cNvPr id="4" name="Content Placeholder 3" descr="A screenshot of a cell phone&#10;&#10;Description automatically generated">
            <a:extLst>
              <a:ext uri="{FF2B5EF4-FFF2-40B4-BE49-F238E27FC236}">
                <a16:creationId xmlns:a16="http://schemas.microsoft.com/office/drawing/2014/main" id="{E82866C3-A9ED-44C0-BD6E-89894B90FC2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92425" y="1430397"/>
            <a:ext cx="2622351" cy="4195762"/>
          </a:xfrm>
        </p:spPr>
      </p:pic>
      <p:sp>
        <p:nvSpPr>
          <p:cNvPr id="5" name="TextBox 4">
            <a:extLst>
              <a:ext uri="{FF2B5EF4-FFF2-40B4-BE49-F238E27FC236}">
                <a16:creationId xmlns:a16="http://schemas.microsoft.com/office/drawing/2014/main" id="{266D6B3E-7DD0-4BAC-9D20-514DFB21D50B}"/>
              </a:ext>
            </a:extLst>
          </p:cNvPr>
          <p:cNvSpPr txBox="1"/>
          <p:nvPr/>
        </p:nvSpPr>
        <p:spPr>
          <a:xfrm>
            <a:off x="4346713" y="2299626"/>
            <a:ext cx="7063409" cy="923330"/>
          </a:xfrm>
          <a:prstGeom prst="rect">
            <a:avLst/>
          </a:prstGeom>
          <a:noFill/>
        </p:spPr>
        <p:txBody>
          <a:bodyPr wrap="square" rtlCol="0">
            <a:spAutoFit/>
          </a:bodyPr>
          <a:lstStyle/>
          <a:p>
            <a:r>
              <a:rPr lang="en-US" dirty="0"/>
              <a:t>If user successfully places the order with a valid payment details , then user will get a notification saying that the order is confirmed and will be delivered shortly</a:t>
            </a:r>
          </a:p>
        </p:txBody>
      </p:sp>
    </p:spTree>
    <p:extLst>
      <p:ext uri="{BB962C8B-B14F-4D97-AF65-F5344CB8AC3E}">
        <p14:creationId xmlns:p14="http://schemas.microsoft.com/office/powerpoint/2010/main" val="21858415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CF4AB0-4BFA-4C2F-B2CE-E4E5C1DF1626}"/>
              </a:ext>
            </a:extLst>
          </p:cNvPr>
          <p:cNvSpPr>
            <a:spLocks noGrp="1"/>
          </p:cNvSpPr>
          <p:nvPr>
            <p:ph type="title"/>
          </p:nvPr>
        </p:nvSpPr>
        <p:spPr/>
        <p:txBody>
          <a:bodyPr/>
          <a:lstStyle/>
          <a:p>
            <a:r>
              <a:rPr lang="en-US" dirty="0">
                <a:solidFill>
                  <a:schemeClr val="bg2">
                    <a:lumMod val="40000"/>
                    <a:lumOff val="60000"/>
                  </a:schemeClr>
                </a:solidFill>
                <a:latin typeface="Arial" panose="020B0604020202020204" pitchFamily="34" charset="0"/>
                <a:cs typeface="Arial" panose="020B0604020202020204" pitchFamily="34" charset="0"/>
              </a:rPr>
              <a:t>Application Working</a:t>
            </a:r>
          </a:p>
        </p:txBody>
      </p:sp>
      <p:sp>
        <p:nvSpPr>
          <p:cNvPr id="3" name="Content Placeholder 2">
            <a:extLst>
              <a:ext uri="{FF2B5EF4-FFF2-40B4-BE49-F238E27FC236}">
                <a16:creationId xmlns:a16="http://schemas.microsoft.com/office/drawing/2014/main" id="{6D41E8B0-5F5F-49EF-883B-DB82D593368C}"/>
              </a:ext>
            </a:extLst>
          </p:cNvPr>
          <p:cNvSpPr>
            <a:spLocks noGrp="1"/>
          </p:cNvSpPr>
          <p:nvPr>
            <p:ph idx="1"/>
          </p:nvPr>
        </p:nvSpPr>
        <p:spPr>
          <a:xfrm>
            <a:off x="875201" y="1853248"/>
            <a:ext cx="9175633" cy="4195481"/>
          </a:xfrm>
        </p:spPr>
        <p:txBody>
          <a:bodyPr>
            <a:normAutofit/>
          </a:bodyPr>
          <a:lstStyle/>
          <a:p>
            <a:pPr algn="just">
              <a:lnSpc>
                <a:spcPct val="150000"/>
              </a:lnSpc>
            </a:pPr>
            <a:r>
              <a:rPr lang="en-US" sz="1600" dirty="0">
                <a:latin typeface="Arial" panose="020B0604020202020204" pitchFamily="34" charset="0"/>
                <a:cs typeface="Arial" panose="020B0604020202020204" pitchFamily="34" charset="0"/>
              </a:rPr>
              <a:t>When user opens a welcome screen is displayed , the user must select </a:t>
            </a:r>
            <a:r>
              <a:rPr lang="en-US" sz="1600" b="1" dirty="0">
                <a:latin typeface="Arial" panose="020B0604020202020204" pitchFamily="34" charset="0"/>
                <a:cs typeface="Arial" panose="020B0604020202020204" pitchFamily="34" charset="0"/>
              </a:rPr>
              <a:t>Sign  up/ Sign in </a:t>
            </a:r>
            <a:r>
              <a:rPr lang="en-US" sz="1600" dirty="0">
                <a:latin typeface="Arial" panose="020B0604020202020204" pitchFamily="34" charset="0"/>
                <a:cs typeface="Arial" panose="020B0604020202020204" pitchFamily="34" charset="0"/>
              </a:rPr>
              <a:t>that shows on the screen.</a:t>
            </a:r>
          </a:p>
          <a:p>
            <a:pPr algn="just">
              <a:lnSpc>
                <a:spcPct val="150000"/>
              </a:lnSpc>
            </a:pPr>
            <a:r>
              <a:rPr lang="en-US" sz="1600" dirty="0">
                <a:latin typeface="Arial" panose="020B0604020202020204" pitchFamily="34" charset="0"/>
                <a:cs typeface="Arial" panose="020B0604020202020204" pitchFamily="34" charset="0"/>
              </a:rPr>
              <a:t>Then the user is required to enter his </a:t>
            </a:r>
            <a:r>
              <a:rPr lang="en-US" sz="1600" b="1" dirty="0">
                <a:latin typeface="Arial" panose="020B0604020202020204" pitchFamily="34" charset="0"/>
                <a:cs typeface="Arial" panose="020B0604020202020204" pitchFamily="34" charset="0"/>
              </a:rPr>
              <a:t>Credentials</a:t>
            </a:r>
            <a:r>
              <a:rPr lang="en-US" sz="1600" dirty="0">
                <a:latin typeface="Arial" panose="020B0604020202020204" pitchFamily="34" charset="0"/>
                <a:cs typeface="Arial" panose="020B0604020202020204" pitchFamily="34" charset="0"/>
              </a:rPr>
              <a:t> for authentication , the entered credentials are  checked with the firebase database. If the user enters wrong credentials, he cannot access the application.</a:t>
            </a:r>
          </a:p>
          <a:p>
            <a:pPr algn="just">
              <a:lnSpc>
                <a:spcPct val="150000"/>
              </a:lnSpc>
            </a:pPr>
            <a:r>
              <a:rPr lang="en-US" sz="1600" dirty="0">
                <a:latin typeface="Arial" panose="020B0604020202020204" pitchFamily="34" charset="0"/>
                <a:cs typeface="Arial" panose="020B0604020202020204" pitchFamily="34" charset="0"/>
              </a:rPr>
              <a:t>Once the authentication is success ,</a:t>
            </a:r>
            <a:r>
              <a:rPr lang="en-US" sz="1600" b="1" dirty="0">
                <a:latin typeface="Arial" panose="020B0604020202020204" pitchFamily="34" charset="0"/>
                <a:cs typeface="Arial" panose="020B0604020202020204" pitchFamily="34" charset="0"/>
              </a:rPr>
              <a:t> “Home Screen ” </a:t>
            </a:r>
            <a:r>
              <a:rPr lang="en-US" sz="1600" dirty="0">
                <a:latin typeface="Arial" panose="020B0604020202020204" pitchFamily="34" charset="0"/>
                <a:cs typeface="Arial" panose="020B0604020202020204" pitchFamily="34" charset="0"/>
              </a:rPr>
              <a:t>is displayed then user can select different types of foods.</a:t>
            </a:r>
          </a:p>
          <a:p>
            <a:pPr algn="just">
              <a:lnSpc>
                <a:spcPct val="150000"/>
              </a:lnSpc>
            </a:pPr>
            <a:r>
              <a:rPr lang="en-US" sz="1600" dirty="0">
                <a:latin typeface="Arial" panose="020B0604020202020204" pitchFamily="34" charset="0"/>
                <a:cs typeface="Arial" panose="020B0604020202020204" pitchFamily="34" charset="0"/>
              </a:rPr>
              <a:t>If user forgets the password, then user can click on “Reset password” to recover the account.</a:t>
            </a:r>
          </a:p>
          <a:p>
            <a:endParaRPr lang="en-US" sz="1600" dirty="0"/>
          </a:p>
        </p:txBody>
      </p:sp>
    </p:spTree>
    <p:extLst>
      <p:ext uri="{BB962C8B-B14F-4D97-AF65-F5344CB8AC3E}">
        <p14:creationId xmlns:p14="http://schemas.microsoft.com/office/powerpoint/2010/main" val="24222695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E78424C-6FD0-41F8-9CAA-5DC19C4235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138A035-B1E4-4EA9-A1F7-749B906BA90C}"/>
              </a:ext>
            </a:extLst>
          </p:cNvPr>
          <p:cNvSpPr>
            <a:spLocks noGrp="1"/>
          </p:cNvSpPr>
          <p:nvPr>
            <p:ph type="title"/>
          </p:nvPr>
        </p:nvSpPr>
        <p:spPr>
          <a:xfrm>
            <a:off x="643855" y="1447800"/>
            <a:ext cx="3108626" cy="4572000"/>
          </a:xfrm>
        </p:spPr>
        <p:txBody>
          <a:bodyPr anchor="ctr">
            <a:normAutofit/>
          </a:bodyPr>
          <a:lstStyle/>
          <a:p>
            <a:r>
              <a:rPr lang="en-US" sz="3200" b="1">
                <a:solidFill>
                  <a:srgbClr val="F2F2F2"/>
                </a:solidFill>
              </a:rPr>
              <a:t>Project Features</a:t>
            </a:r>
            <a:br>
              <a:rPr lang="en-US" sz="3200" b="1">
                <a:solidFill>
                  <a:srgbClr val="F2F2F2"/>
                </a:solidFill>
              </a:rPr>
            </a:br>
            <a:endParaRPr lang="en-US" sz="3200">
              <a:solidFill>
                <a:srgbClr val="F2F2F2"/>
              </a:solidFill>
            </a:endParaRPr>
          </a:p>
        </p:txBody>
      </p:sp>
      <p:sp>
        <p:nvSpPr>
          <p:cNvPr id="12" name="Freeform: Shape 11">
            <a:extLst>
              <a:ext uri="{FF2B5EF4-FFF2-40B4-BE49-F238E27FC236}">
                <a16:creationId xmlns:a16="http://schemas.microsoft.com/office/drawing/2014/main" id="{DD136760-57DC-4301-8BEA-B71AD2D139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61310" y="0"/>
            <a:ext cx="8030690" cy="6858000"/>
          </a:xfrm>
          <a:custGeom>
            <a:avLst/>
            <a:gdLst>
              <a:gd name="connsiteX0" fmla="*/ 1176 w 8030690"/>
              <a:gd name="connsiteY0" fmla="*/ 0 h 6858000"/>
              <a:gd name="connsiteX1" fmla="*/ 1344715 w 8030690"/>
              <a:gd name="connsiteY1" fmla="*/ 0 h 6858000"/>
              <a:gd name="connsiteX2" fmla="*/ 1344715 w 8030690"/>
              <a:gd name="connsiteY2" fmla="*/ 0 h 6858000"/>
              <a:gd name="connsiteX3" fmla="*/ 8030690 w 8030690"/>
              <a:gd name="connsiteY3" fmla="*/ 0 h 6858000"/>
              <a:gd name="connsiteX4" fmla="*/ 8030690 w 8030690"/>
              <a:gd name="connsiteY4" fmla="*/ 6858000 h 6858000"/>
              <a:gd name="connsiteX5" fmla="*/ 477746 w 8030690"/>
              <a:gd name="connsiteY5" fmla="*/ 6858000 h 6858000"/>
              <a:gd name="connsiteX6" fmla="*/ 477746 w 8030690"/>
              <a:gd name="connsiteY6" fmla="*/ 6858000 h 6858000"/>
              <a:gd name="connsiteX7" fmla="*/ 0 w 8030690"/>
              <a:gd name="connsiteY7" fmla="*/ 6858000 h 6858000"/>
              <a:gd name="connsiteX8" fmla="*/ 5883 w 8030690"/>
              <a:gd name="connsiteY8" fmla="*/ 6817538 h 6858000"/>
              <a:gd name="connsiteX9" fmla="*/ 23196 w 8030690"/>
              <a:gd name="connsiteY9" fmla="*/ 6698894 h 6858000"/>
              <a:gd name="connsiteX10" fmla="*/ 35298 w 8030690"/>
              <a:gd name="connsiteY10" fmla="*/ 6612483 h 6858000"/>
              <a:gd name="connsiteX11" fmla="*/ 48073 w 8030690"/>
              <a:gd name="connsiteY11" fmla="*/ 6509613 h 6858000"/>
              <a:gd name="connsiteX12" fmla="*/ 63369 w 8030690"/>
              <a:gd name="connsiteY12" fmla="*/ 6387541 h 6858000"/>
              <a:gd name="connsiteX13" fmla="*/ 79506 w 8030690"/>
              <a:gd name="connsiteY13" fmla="*/ 6252438 h 6858000"/>
              <a:gd name="connsiteX14" fmla="*/ 96483 w 8030690"/>
              <a:gd name="connsiteY14" fmla="*/ 6100191 h 6858000"/>
              <a:gd name="connsiteX15" fmla="*/ 114468 w 8030690"/>
              <a:gd name="connsiteY15" fmla="*/ 5934227 h 6858000"/>
              <a:gd name="connsiteX16" fmla="*/ 132454 w 8030690"/>
              <a:gd name="connsiteY16" fmla="*/ 5753862 h 6858000"/>
              <a:gd name="connsiteX17" fmla="*/ 150775 w 8030690"/>
              <a:gd name="connsiteY17" fmla="*/ 5561838 h 6858000"/>
              <a:gd name="connsiteX18" fmla="*/ 167752 w 8030690"/>
              <a:gd name="connsiteY18" fmla="*/ 5354726 h 6858000"/>
              <a:gd name="connsiteX19" fmla="*/ 184057 w 8030690"/>
              <a:gd name="connsiteY19" fmla="*/ 5138013 h 6858000"/>
              <a:gd name="connsiteX20" fmla="*/ 198849 w 8030690"/>
              <a:gd name="connsiteY20" fmla="*/ 4908956 h 6858000"/>
              <a:gd name="connsiteX21" fmla="*/ 212968 w 8030690"/>
              <a:gd name="connsiteY21" fmla="*/ 4670298 h 6858000"/>
              <a:gd name="connsiteX22" fmla="*/ 226248 w 8030690"/>
              <a:gd name="connsiteY22" fmla="*/ 4421352 h 6858000"/>
              <a:gd name="connsiteX23" fmla="*/ 230954 w 8030690"/>
              <a:gd name="connsiteY23" fmla="*/ 4293793 h 6858000"/>
              <a:gd name="connsiteX24" fmla="*/ 236165 w 8030690"/>
              <a:gd name="connsiteY24" fmla="*/ 4163491 h 6858000"/>
              <a:gd name="connsiteX25" fmla="*/ 241039 w 8030690"/>
              <a:gd name="connsiteY25" fmla="*/ 4031132 h 6858000"/>
              <a:gd name="connsiteX26" fmla="*/ 244233 w 8030690"/>
              <a:gd name="connsiteY26" fmla="*/ 3898087 h 6858000"/>
              <a:gd name="connsiteX27" fmla="*/ 247091 w 8030690"/>
              <a:gd name="connsiteY27" fmla="*/ 3762298 h 6858000"/>
              <a:gd name="connsiteX28" fmla="*/ 250116 w 8030690"/>
              <a:gd name="connsiteY28" fmla="*/ 3625138 h 6858000"/>
              <a:gd name="connsiteX29" fmla="*/ 252133 w 8030690"/>
              <a:gd name="connsiteY29" fmla="*/ 3485235 h 6858000"/>
              <a:gd name="connsiteX30" fmla="*/ 252133 w 8030690"/>
              <a:gd name="connsiteY30" fmla="*/ 3343960 h 6858000"/>
              <a:gd name="connsiteX31" fmla="*/ 253142 w 8030690"/>
              <a:gd name="connsiteY31" fmla="*/ 3201314 h 6858000"/>
              <a:gd name="connsiteX32" fmla="*/ 252133 w 8030690"/>
              <a:gd name="connsiteY32" fmla="*/ 3057296 h 6858000"/>
              <a:gd name="connsiteX33" fmla="*/ 250116 w 8030690"/>
              <a:gd name="connsiteY33" fmla="*/ 2911221 h 6858000"/>
              <a:gd name="connsiteX34" fmla="*/ 248267 w 8030690"/>
              <a:gd name="connsiteY34" fmla="*/ 2765145 h 6858000"/>
              <a:gd name="connsiteX35" fmla="*/ 244233 w 8030690"/>
              <a:gd name="connsiteY35" fmla="*/ 2617013 h 6858000"/>
              <a:gd name="connsiteX36" fmla="*/ 240031 w 8030690"/>
              <a:gd name="connsiteY36" fmla="*/ 2467508 h 6858000"/>
              <a:gd name="connsiteX37" fmla="*/ 235156 w 8030690"/>
              <a:gd name="connsiteY37" fmla="*/ 2318004 h 6858000"/>
              <a:gd name="connsiteX38" fmla="*/ 228265 w 8030690"/>
              <a:gd name="connsiteY38" fmla="*/ 2167128 h 6858000"/>
              <a:gd name="connsiteX39" fmla="*/ 220028 w 8030690"/>
              <a:gd name="connsiteY39" fmla="*/ 2014880 h 6858000"/>
              <a:gd name="connsiteX40" fmla="*/ 212128 w 8030690"/>
              <a:gd name="connsiteY40" fmla="*/ 1861947 h 6858000"/>
              <a:gd name="connsiteX41" fmla="*/ 202043 w 8030690"/>
              <a:gd name="connsiteY41" fmla="*/ 1709013 h 6858000"/>
              <a:gd name="connsiteX42" fmla="*/ 189940 w 8030690"/>
              <a:gd name="connsiteY42" fmla="*/ 1554023 h 6858000"/>
              <a:gd name="connsiteX43" fmla="*/ 177838 w 8030690"/>
              <a:gd name="connsiteY43" fmla="*/ 1401089 h 6858000"/>
              <a:gd name="connsiteX44" fmla="*/ 163886 w 8030690"/>
              <a:gd name="connsiteY44" fmla="*/ 1245413 h 6858000"/>
              <a:gd name="connsiteX45" fmla="*/ 148590 w 8030690"/>
              <a:gd name="connsiteY45" fmla="*/ 1089050 h 6858000"/>
              <a:gd name="connsiteX46" fmla="*/ 132454 w 8030690"/>
              <a:gd name="connsiteY46" fmla="*/ 934745 h 6858000"/>
              <a:gd name="connsiteX47" fmla="*/ 113628 w 8030690"/>
              <a:gd name="connsiteY47" fmla="*/ 778383 h 6858000"/>
              <a:gd name="connsiteX48" fmla="*/ 93457 w 8030690"/>
              <a:gd name="connsiteY48" fmla="*/ 622706 h 6858000"/>
              <a:gd name="connsiteX49" fmla="*/ 73454 w 8030690"/>
              <a:gd name="connsiteY49" fmla="*/ 466344 h 6858000"/>
              <a:gd name="connsiteX50" fmla="*/ 50090 w 8030690"/>
              <a:gd name="connsiteY50" fmla="*/ 310667 h 6858000"/>
              <a:gd name="connsiteX51" fmla="*/ 26222 w 8030690"/>
              <a:gd name="connsiteY51" fmla="*/ 15567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8030690" h="6858000">
                <a:moveTo>
                  <a:pt x="1176" y="0"/>
                </a:moveTo>
                <a:lnTo>
                  <a:pt x="1344715" y="0"/>
                </a:lnTo>
                <a:lnTo>
                  <a:pt x="1344715" y="0"/>
                </a:lnTo>
                <a:lnTo>
                  <a:pt x="8030690" y="0"/>
                </a:lnTo>
                <a:lnTo>
                  <a:pt x="8030690" y="6858000"/>
                </a:lnTo>
                <a:lnTo>
                  <a:pt x="477746" y="6858000"/>
                </a:lnTo>
                <a:lnTo>
                  <a:pt x="477746" y="6858000"/>
                </a:lnTo>
                <a:lnTo>
                  <a:pt x="0" y="6858000"/>
                </a:lnTo>
                <a:lnTo>
                  <a:pt x="5883" y="6817538"/>
                </a:lnTo>
                <a:lnTo>
                  <a:pt x="23196" y="6698894"/>
                </a:lnTo>
                <a:lnTo>
                  <a:pt x="35298" y="6612483"/>
                </a:lnTo>
                <a:lnTo>
                  <a:pt x="48073" y="6509613"/>
                </a:lnTo>
                <a:lnTo>
                  <a:pt x="63369" y="6387541"/>
                </a:lnTo>
                <a:lnTo>
                  <a:pt x="79506" y="6252438"/>
                </a:lnTo>
                <a:lnTo>
                  <a:pt x="96483" y="6100191"/>
                </a:lnTo>
                <a:lnTo>
                  <a:pt x="114468" y="5934227"/>
                </a:lnTo>
                <a:lnTo>
                  <a:pt x="132454" y="5753862"/>
                </a:lnTo>
                <a:lnTo>
                  <a:pt x="150775" y="5561838"/>
                </a:lnTo>
                <a:lnTo>
                  <a:pt x="167752" y="5354726"/>
                </a:lnTo>
                <a:lnTo>
                  <a:pt x="184057" y="5138013"/>
                </a:lnTo>
                <a:lnTo>
                  <a:pt x="198849" y="4908956"/>
                </a:lnTo>
                <a:lnTo>
                  <a:pt x="212968" y="4670298"/>
                </a:lnTo>
                <a:lnTo>
                  <a:pt x="226248" y="4421352"/>
                </a:lnTo>
                <a:lnTo>
                  <a:pt x="230954" y="4293793"/>
                </a:lnTo>
                <a:lnTo>
                  <a:pt x="236165" y="4163491"/>
                </a:lnTo>
                <a:lnTo>
                  <a:pt x="241039" y="4031132"/>
                </a:lnTo>
                <a:lnTo>
                  <a:pt x="244233" y="3898087"/>
                </a:lnTo>
                <a:lnTo>
                  <a:pt x="247091" y="3762298"/>
                </a:lnTo>
                <a:lnTo>
                  <a:pt x="250116" y="3625138"/>
                </a:lnTo>
                <a:lnTo>
                  <a:pt x="252133" y="3485235"/>
                </a:lnTo>
                <a:lnTo>
                  <a:pt x="252133" y="3343960"/>
                </a:lnTo>
                <a:lnTo>
                  <a:pt x="253142" y="3201314"/>
                </a:lnTo>
                <a:lnTo>
                  <a:pt x="252133" y="3057296"/>
                </a:lnTo>
                <a:lnTo>
                  <a:pt x="250116" y="2911221"/>
                </a:lnTo>
                <a:lnTo>
                  <a:pt x="248267" y="2765145"/>
                </a:lnTo>
                <a:lnTo>
                  <a:pt x="244233" y="2617013"/>
                </a:lnTo>
                <a:lnTo>
                  <a:pt x="240031" y="2467508"/>
                </a:lnTo>
                <a:lnTo>
                  <a:pt x="235156" y="2318004"/>
                </a:lnTo>
                <a:lnTo>
                  <a:pt x="228265" y="2167128"/>
                </a:lnTo>
                <a:lnTo>
                  <a:pt x="220028" y="2014880"/>
                </a:lnTo>
                <a:lnTo>
                  <a:pt x="212128" y="1861947"/>
                </a:lnTo>
                <a:lnTo>
                  <a:pt x="202043" y="1709013"/>
                </a:lnTo>
                <a:lnTo>
                  <a:pt x="189940" y="1554023"/>
                </a:lnTo>
                <a:lnTo>
                  <a:pt x="177838" y="1401089"/>
                </a:lnTo>
                <a:lnTo>
                  <a:pt x="163886" y="1245413"/>
                </a:lnTo>
                <a:lnTo>
                  <a:pt x="148590" y="1089050"/>
                </a:lnTo>
                <a:lnTo>
                  <a:pt x="132454" y="934745"/>
                </a:lnTo>
                <a:lnTo>
                  <a:pt x="113628" y="778383"/>
                </a:lnTo>
                <a:lnTo>
                  <a:pt x="93457" y="622706"/>
                </a:lnTo>
                <a:lnTo>
                  <a:pt x="73454" y="466344"/>
                </a:lnTo>
                <a:lnTo>
                  <a:pt x="50090" y="310667"/>
                </a:lnTo>
                <a:lnTo>
                  <a:pt x="26222" y="15567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11">
            <a:extLst>
              <a:ext uri="{FF2B5EF4-FFF2-40B4-BE49-F238E27FC236}">
                <a16:creationId xmlns:a16="http://schemas.microsoft.com/office/drawing/2014/main" id="{BDC58DEA-1307-4F44-AD47-E613D8B76A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4811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p:nvSpPr>
          <p:cNvPr id="16" name="Rectangle 15">
            <a:extLst>
              <a:ext uri="{FF2B5EF4-FFF2-40B4-BE49-F238E27FC236}">
                <a16:creationId xmlns:a16="http://schemas.microsoft.com/office/drawing/2014/main" id="{C99B912D-1E4B-42AF-A2BE-CFEFEC916E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7F2D0086-7262-4741-A3D3-8527504F02C6}"/>
              </a:ext>
            </a:extLst>
          </p:cNvPr>
          <p:cNvGraphicFramePr>
            <a:graphicFrameLocks noGrp="1"/>
          </p:cNvGraphicFramePr>
          <p:nvPr>
            <p:ph idx="1"/>
            <p:extLst>
              <p:ext uri="{D42A27DB-BD31-4B8C-83A1-F6EECF244321}">
                <p14:modId xmlns:p14="http://schemas.microsoft.com/office/powerpoint/2010/main" val="2944302469"/>
              </p:ext>
            </p:extLst>
          </p:nvPr>
        </p:nvGraphicFramePr>
        <p:xfrm>
          <a:off x="5048250" y="1447800"/>
          <a:ext cx="6496050" cy="4572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5558955"/>
      </p:ext>
    </p:extLst>
  </p:cSld>
  <p:clrMapOvr>
    <a:overrideClrMapping bg1="lt1" tx1="dk1" bg2="lt2" tx2="dk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23E8915-D2AA-4327-A45A-972C3CA957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8302FC3C-9804-4950-B721-5FD704BA60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88952" cy="6858000"/>
          </a:xfrm>
          <a:prstGeom prst="rect">
            <a:avLst/>
          </a:prstGeom>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6B9695BD-ECF6-49CA-8877-8C493193C65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5" y="1828800"/>
            <a:ext cx="0" cy="3200400"/>
          </a:xfrm>
          <a:prstGeom prst="line">
            <a:avLst/>
          </a:prstGeom>
          <a:ln w="1905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pic>
        <p:nvPicPr>
          <p:cNvPr id="14" name="Picture 13">
            <a:extLst>
              <a:ext uri="{FF2B5EF4-FFF2-40B4-BE49-F238E27FC236}">
                <a16:creationId xmlns:a16="http://schemas.microsoft.com/office/drawing/2014/main" id="{3BC6EBB2-9BDC-4075-BA6B-43A9FBF9C8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b="23320"/>
          <a:stretch/>
        </p:blipFill>
        <p:spPr>
          <a:xfrm>
            <a:off x="8605878" y="6228080"/>
            <a:ext cx="993734" cy="762000"/>
          </a:xfrm>
          <a:prstGeom prst="rect">
            <a:avLst/>
          </a:prstGeom>
        </p:spPr>
      </p:pic>
      <p:sp>
        <p:nvSpPr>
          <p:cNvPr id="16" name="Freeform 5">
            <a:extLst>
              <a:ext uri="{FF2B5EF4-FFF2-40B4-BE49-F238E27FC236}">
                <a16:creationId xmlns:a16="http://schemas.microsoft.com/office/drawing/2014/main" id="{F3798573-F27B-47EB-8EA4-7EE34954C2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588" y="0"/>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DF68F339-9FF7-4209-AE8F-D12083558484}"/>
              </a:ext>
            </a:extLst>
          </p:cNvPr>
          <p:cNvSpPr>
            <a:spLocks noGrp="1"/>
          </p:cNvSpPr>
          <p:nvPr>
            <p:ph type="title"/>
          </p:nvPr>
        </p:nvSpPr>
        <p:spPr>
          <a:xfrm>
            <a:off x="806195" y="804672"/>
            <a:ext cx="3521359" cy="5248656"/>
          </a:xfrm>
        </p:spPr>
        <p:txBody>
          <a:bodyPr anchor="ctr">
            <a:normAutofit/>
          </a:bodyPr>
          <a:lstStyle/>
          <a:p>
            <a:pPr algn="ctr"/>
            <a:r>
              <a:rPr lang="en-US" sz="3600" b="1"/>
              <a:t>Development Tools &amp;Technologies</a:t>
            </a:r>
            <a:br>
              <a:rPr lang="en-US" sz="3600" b="1"/>
            </a:br>
            <a:endParaRPr lang="en-US" sz="3600"/>
          </a:p>
        </p:txBody>
      </p:sp>
      <p:sp>
        <p:nvSpPr>
          <p:cNvPr id="3" name="Content Placeholder 2">
            <a:extLst>
              <a:ext uri="{FF2B5EF4-FFF2-40B4-BE49-F238E27FC236}">
                <a16:creationId xmlns:a16="http://schemas.microsoft.com/office/drawing/2014/main" id="{D5541127-C4F2-4867-A18D-D5B283842661}"/>
              </a:ext>
            </a:extLst>
          </p:cNvPr>
          <p:cNvSpPr>
            <a:spLocks noGrp="1"/>
          </p:cNvSpPr>
          <p:nvPr>
            <p:ph idx="1"/>
          </p:nvPr>
        </p:nvSpPr>
        <p:spPr>
          <a:xfrm>
            <a:off x="4975861" y="804671"/>
            <a:ext cx="6399930" cy="5248657"/>
          </a:xfrm>
        </p:spPr>
        <p:txBody>
          <a:bodyPr anchor="ctr">
            <a:normAutofit/>
          </a:bodyPr>
          <a:lstStyle/>
          <a:p>
            <a:r>
              <a:rPr lang="en-US" dirty="0"/>
              <a:t>Java</a:t>
            </a:r>
          </a:p>
          <a:p>
            <a:r>
              <a:rPr lang="en-US" dirty="0"/>
              <a:t>XML</a:t>
            </a:r>
          </a:p>
          <a:p>
            <a:r>
              <a:rPr lang="en-US" dirty="0"/>
              <a:t>Firebase Authentication</a:t>
            </a:r>
          </a:p>
          <a:p>
            <a:r>
              <a:rPr lang="en-US" dirty="0"/>
              <a:t>Firebase Database</a:t>
            </a:r>
          </a:p>
          <a:p>
            <a:r>
              <a:rPr lang="en-US" dirty="0"/>
              <a:t>Material design</a:t>
            </a:r>
          </a:p>
          <a:p>
            <a:r>
              <a:rPr lang="en-US" dirty="0"/>
              <a:t>Navigation-Drawer</a:t>
            </a:r>
          </a:p>
          <a:p>
            <a:r>
              <a:rPr lang="en-US" dirty="0"/>
              <a:t>Braintree</a:t>
            </a:r>
          </a:p>
          <a:p>
            <a:pPr marL="0" indent="0">
              <a:buNone/>
            </a:pPr>
            <a:r>
              <a:rPr lang="en-US" b="1" dirty="0"/>
              <a:t>Database</a:t>
            </a:r>
          </a:p>
          <a:p>
            <a:r>
              <a:rPr lang="en-US" dirty="0"/>
              <a:t>Firebase</a:t>
            </a:r>
          </a:p>
          <a:p>
            <a:endParaRPr lang="en-US" dirty="0"/>
          </a:p>
        </p:txBody>
      </p:sp>
    </p:spTree>
    <p:extLst>
      <p:ext uri="{BB962C8B-B14F-4D97-AF65-F5344CB8AC3E}">
        <p14:creationId xmlns:p14="http://schemas.microsoft.com/office/powerpoint/2010/main" val="1608786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923E8915-D2AA-4327-A45A-972C3CA957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3" name="Rectangle 22">
            <a:extLst>
              <a:ext uri="{FF2B5EF4-FFF2-40B4-BE49-F238E27FC236}">
                <a16:creationId xmlns:a16="http://schemas.microsoft.com/office/drawing/2014/main" id="{8302FC3C-9804-4950-B721-5FD704BA60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88952" cy="6858000"/>
          </a:xfrm>
          <a:prstGeom prst="rect">
            <a:avLst/>
          </a:prstGeom>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5" name="Straight Connector 24">
            <a:extLst>
              <a:ext uri="{FF2B5EF4-FFF2-40B4-BE49-F238E27FC236}">
                <a16:creationId xmlns:a16="http://schemas.microsoft.com/office/drawing/2014/main" id="{6B9695BD-ECF6-49CA-8877-8C493193C65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5" y="1828800"/>
            <a:ext cx="0" cy="3200400"/>
          </a:xfrm>
          <a:prstGeom prst="line">
            <a:avLst/>
          </a:prstGeom>
          <a:ln w="1905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pic>
        <p:nvPicPr>
          <p:cNvPr id="27" name="Picture 26">
            <a:extLst>
              <a:ext uri="{FF2B5EF4-FFF2-40B4-BE49-F238E27FC236}">
                <a16:creationId xmlns:a16="http://schemas.microsoft.com/office/drawing/2014/main" id="{3BC6EBB2-9BDC-4075-BA6B-43A9FBF9C8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b="23320"/>
          <a:stretch/>
        </p:blipFill>
        <p:spPr>
          <a:xfrm>
            <a:off x="8605878" y="6228080"/>
            <a:ext cx="993734" cy="762000"/>
          </a:xfrm>
          <a:prstGeom prst="rect">
            <a:avLst/>
          </a:prstGeom>
        </p:spPr>
      </p:pic>
      <p:sp>
        <p:nvSpPr>
          <p:cNvPr id="29" name="Freeform 5">
            <a:extLst>
              <a:ext uri="{FF2B5EF4-FFF2-40B4-BE49-F238E27FC236}">
                <a16:creationId xmlns:a16="http://schemas.microsoft.com/office/drawing/2014/main" id="{F3798573-F27B-47EB-8EA4-7EE34954C2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588" y="0"/>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34BCC3C9-B14A-4D28-BA53-EE8EC1B57D19}"/>
              </a:ext>
            </a:extLst>
          </p:cNvPr>
          <p:cNvSpPr>
            <a:spLocks noGrp="1"/>
          </p:cNvSpPr>
          <p:nvPr>
            <p:ph type="title"/>
          </p:nvPr>
        </p:nvSpPr>
        <p:spPr>
          <a:xfrm>
            <a:off x="806195" y="804672"/>
            <a:ext cx="3521359" cy="5248656"/>
          </a:xfrm>
        </p:spPr>
        <p:txBody>
          <a:bodyPr anchor="ctr">
            <a:normAutofit/>
          </a:bodyPr>
          <a:lstStyle/>
          <a:p>
            <a:pPr algn="ctr"/>
            <a:r>
              <a:rPr lang="en-US" dirty="0">
                <a:latin typeface="Arial" panose="020B0604020202020204" pitchFamily="34" charset="0"/>
                <a:cs typeface="Arial" panose="020B0604020202020204" pitchFamily="34" charset="0"/>
              </a:rPr>
              <a:t>App-ACTIVITIES</a:t>
            </a:r>
            <a:endParaRPr lang="en-US" dirty="0"/>
          </a:p>
        </p:txBody>
      </p:sp>
      <p:sp>
        <p:nvSpPr>
          <p:cNvPr id="3" name="Content Placeholder 2">
            <a:extLst>
              <a:ext uri="{FF2B5EF4-FFF2-40B4-BE49-F238E27FC236}">
                <a16:creationId xmlns:a16="http://schemas.microsoft.com/office/drawing/2014/main" id="{A058B645-9521-467A-9258-66CAF83F3432}"/>
              </a:ext>
            </a:extLst>
          </p:cNvPr>
          <p:cNvSpPr>
            <a:spLocks noGrp="1"/>
          </p:cNvSpPr>
          <p:nvPr>
            <p:ph idx="1"/>
          </p:nvPr>
        </p:nvSpPr>
        <p:spPr>
          <a:xfrm>
            <a:off x="4975861" y="804671"/>
            <a:ext cx="6399930" cy="5248657"/>
          </a:xfrm>
        </p:spPr>
        <p:txBody>
          <a:bodyPr anchor="ctr">
            <a:normAutofit/>
          </a:bodyPr>
          <a:lstStyle/>
          <a:p>
            <a:pPr marL="0" indent="0">
              <a:buNone/>
            </a:pPr>
            <a:r>
              <a:rPr lang="en-US" dirty="0">
                <a:latin typeface="Arial" panose="020B0604020202020204" pitchFamily="34" charset="0"/>
                <a:cs typeface="Arial" panose="020B0604020202020204" pitchFamily="34" charset="0"/>
              </a:rPr>
              <a:t>Activities that a user can Perform</a:t>
            </a:r>
          </a:p>
          <a:p>
            <a:pPr lvl="1"/>
            <a:r>
              <a:rPr lang="en-US" dirty="0">
                <a:latin typeface="Arial" panose="020B0604020202020204" pitchFamily="34" charset="0"/>
                <a:cs typeface="Arial" panose="020B0604020202020204" pitchFamily="34" charset="0"/>
              </a:rPr>
              <a:t>User Registration</a:t>
            </a:r>
          </a:p>
          <a:p>
            <a:pPr lvl="1"/>
            <a:r>
              <a:rPr lang="en-US" dirty="0">
                <a:latin typeface="Arial" panose="020B0604020202020204" pitchFamily="34" charset="0"/>
                <a:cs typeface="Arial" panose="020B0604020202020204" pitchFamily="34" charset="0"/>
              </a:rPr>
              <a:t>Reset Password</a:t>
            </a:r>
          </a:p>
          <a:p>
            <a:pPr lvl="1"/>
            <a:r>
              <a:rPr lang="en-US" dirty="0">
                <a:latin typeface="Arial" panose="020B0604020202020204" pitchFamily="34" charset="0"/>
                <a:cs typeface="Arial" panose="020B0604020202020204" pitchFamily="34" charset="0"/>
              </a:rPr>
              <a:t>Viewing Main Activity</a:t>
            </a:r>
          </a:p>
          <a:p>
            <a:pPr lvl="1"/>
            <a:r>
              <a:rPr lang="en-US" dirty="0">
                <a:latin typeface="Arial" panose="020B0604020202020204" pitchFamily="34" charset="0"/>
                <a:cs typeface="Arial" panose="020B0604020202020204" pitchFamily="34" charset="0"/>
              </a:rPr>
              <a:t>Promotional Code Activity</a:t>
            </a:r>
          </a:p>
          <a:p>
            <a:pPr lvl="1"/>
            <a:r>
              <a:rPr lang="en-US" dirty="0">
                <a:latin typeface="Arial" panose="020B0604020202020204" pitchFamily="34" charset="0"/>
                <a:cs typeface="Arial" panose="020B0604020202020204" pitchFamily="34" charset="0"/>
              </a:rPr>
              <a:t>Updating Profile Information</a:t>
            </a:r>
          </a:p>
          <a:p>
            <a:pPr lvl="1"/>
            <a:r>
              <a:rPr lang="en-US" dirty="0" err="1">
                <a:latin typeface="Arial" panose="020B0604020202020204" pitchFamily="34" charset="0"/>
                <a:cs typeface="Arial" panose="020B0604020202020204" pitchFamily="34" charset="0"/>
              </a:rPr>
              <a:t>SignOut</a:t>
            </a:r>
            <a:endParaRPr lang="en-US" dirty="0">
              <a:latin typeface="Arial" panose="020B0604020202020204" pitchFamily="34" charset="0"/>
              <a:cs typeface="Arial" panose="020B0604020202020204" pitchFamily="34" charset="0"/>
            </a:endParaRPr>
          </a:p>
          <a:p>
            <a:pPr marL="457200" lvl="1" indent="0">
              <a:buNone/>
            </a:pPr>
            <a:endParaRPr lang="en-US" dirty="0"/>
          </a:p>
        </p:txBody>
      </p:sp>
    </p:spTree>
    <p:extLst>
      <p:ext uri="{BB962C8B-B14F-4D97-AF65-F5344CB8AC3E}">
        <p14:creationId xmlns:p14="http://schemas.microsoft.com/office/powerpoint/2010/main" val="18519663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F0AA39-E48D-45B5-B624-4B6239F9919B}"/>
              </a:ext>
            </a:extLst>
          </p:cNvPr>
          <p:cNvSpPr>
            <a:spLocks noGrp="1"/>
          </p:cNvSpPr>
          <p:nvPr>
            <p:ph type="title"/>
          </p:nvPr>
        </p:nvSpPr>
        <p:spPr>
          <a:xfrm>
            <a:off x="646111" y="452718"/>
            <a:ext cx="9404723" cy="1400530"/>
          </a:xfrm>
        </p:spPr>
        <p:txBody>
          <a:bodyPr>
            <a:normAutofit/>
          </a:bodyPr>
          <a:lstStyle/>
          <a:p>
            <a:r>
              <a:rPr lang="en-US">
                <a:latin typeface="Arial" panose="020B0604020202020204" pitchFamily="34" charset="0"/>
                <a:cs typeface="Arial" panose="020B0604020202020204" pitchFamily="34" charset="0"/>
              </a:rPr>
              <a:t>Introduction</a:t>
            </a:r>
          </a:p>
        </p:txBody>
      </p:sp>
      <p:graphicFrame>
        <p:nvGraphicFramePr>
          <p:cNvPr id="5" name="Content Placeholder 2">
            <a:extLst>
              <a:ext uri="{FF2B5EF4-FFF2-40B4-BE49-F238E27FC236}">
                <a16:creationId xmlns:a16="http://schemas.microsoft.com/office/drawing/2014/main" id="{8ED5185B-5EE3-4527-AAEA-2582C1E4CBE6}"/>
              </a:ext>
            </a:extLst>
          </p:cNvPr>
          <p:cNvGraphicFramePr>
            <a:graphicFrameLocks noGrp="1"/>
          </p:cNvGraphicFramePr>
          <p:nvPr>
            <p:ph idx="1"/>
            <p:extLst>
              <p:ext uri="{D42A27DB-BD31-4B8C-83A1-F6EECF244321}">
                <p14:modId xmlns:p14="http://schemas.microsoft.com/office/powerpoint/2010/main" val="3719694709"/>
              </p:ext>
            </p:extLst>
          </p:nvPr>
        </p:nvGraphicFramePr>
        <p:xfrm>
          <a:off x="646111" y="2140085"/>
          <a:ext cx="9404352" cy="40564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72025319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E78424C-6FD0-41F8-9CAA-5DC19C4235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DF3A5B8-C583-4FAA-87FF-BDF4A3DB05C4}"/>
              </a:ext>
            </a:extLst>
          </p:cNvPr>
          <p:cNvSpPr>
            <a:spLocks noGrp="1"/>
          </p:cNvSpPr>
          <p:nvPr>
            <p:ph type="title"/>
          </p:nvPr>
        </p:nvSpPr>
        <p:spPr>
          <a:xfrm>
            <a:off x="643855" y="1447800"/>
            <a:ext cx="3108626" cy="4572000"/>
          </a:xfrm>
        </p:spPr>
        <p:txBody>
          <a:bodyPr anchor="ctr">
            <a:normAutofit/>
          </a:bodyPr>
          <a:lstStyle/>
          <a:p>
            <a:r>
              <a:rPr lang="en-US" sz="3200" b="1">
                <a:solidFill>
                  <a:srgbClr val="F2F2F2"/>
                </a:solidFill>
              </a:rPr>
              <a:t>Using Library</a:t>
            </a:r>
            <a:br>
              <a:rPr lang="en-US" sz="3200" b="1">
                <a:solidFill>
                  <a:srgbClr val="F2F2F2"/>
                </a:solidFill>
              </a:rPr>
            </a:br>
            <a:endParaRPr lang="en-US" sz="3200">
              <a:solidFill>
                <a:srgbClr val="F2F2F2"/>
              </a:solidFill>
            </a:endParaRPr>
          </a:p>
        </p:txBody>
      </p:sp>
      <p:sp>
        <p:nvSpPr>
          <p:cNvPr id="12" name="Freeform: Shape 11">
            <a:extLst>
              <a:ext uri="{FF2B5EF4-FFF2-40B4-BE49-F238E27FC236}">
                <a16:creationId xmlns:a16="http://schemas.microsoft.com/office/drawing/2014/main" id="{DD136760-57DC-4301-8BEA-B71AD2D139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61310" y="0"/>
            <a:ext cx="8030690" cy="6858000"/>
          </a:xfrm>
          <a:custGeom>
            <a:avLst/>
            <a:gdLst>
              <a:gd name="connsiteX0" fmla="*/ 1176 w 8030690"/>
              <a:gd name="connsiteY0" fmla="*/ 0 h 6858000"/>
              <a:gd name="connsiteX1" fmla="*/ 1344715 w 8030690"/>
              <a:gd name="connsiteY1" fmla="*/ 0 h 6858000"/>
              <a:gd name="connsiteX2" fmla="*/ 1344715 w 8030690"/>
              <a:gd name="connsiteY2" fmla="*/ 0 h 6858000"/>
              <a:gd name="connsiteX3" fmla="*/ 8030690 w 8030690"/>
              <a:gd name="connsiteY3" fmla="*/ 0 h 6858000"/>
              <a:gd name="connsiteX4" fmla="*/ 8030690 w 8030690"/>
              <a:gd name="connsiteY4" fmla="*/ 6858000 h 6858000"/>
              <a:gd name="connsiteX5" fmla="*/ 477746 w 8030690"/>
              <a:gd name="connsiteY5" fmla="*/ 6858000 h 6858000"/>
              <a:gd name="connsiteX6" fmla="*/ 477746 w 8030690"/>
              <a:gd name="connsiteY6" fmla="*/ 6858000 h 6858000"/>
              <a:gd name="connsiteX7" fmla="*/ 0 w 8030690"/>
              <a:gd name="connsiteY7" fmla="*/ 6858000 h 6858000"/>
              <a:gd name="connsiteX8" fmla="*/ 5883 w 8030690"/>
              <a:gd name="connsiteY8" fmla="*/ 6817538 h 6858000"/>
              <a:gd name="connsiteX9" fmla="*/ 23196 w 8030690"/>
              <a:gd name="connsiteY9" fmla="*/ 6698894 h 6858000"/>
              <a:gd name="connsiteX10" fmla="*/ 35298 w 8030690"/>
              <a:gd name="connsiteY10" fmla="*/ 6612483 h 6858000"/>
              <a:gd name="connsiteX11" fmla="*/ 48073 w 8030690"/>
              <a:gd name="connsiteY11" fmla="*/ 6509613 h 6858000"/>
              <a:gd name="connsiteX12" fmla="*/ 63369 w 8030690"/>
              <a:gd name="connsiteY12" fmla="*/ 6387541 h 6858000"/>
              <a:gd name="connsiteX13" fmla="*/ 79506 w 8030690"/>
              <a:gd name="connsiteY13" fmla="*/ 6252438 h 6858000"/>
              <a:gd name="connsiteX14" fmla="*/ 96483 w 8030690"/>
              <a:gd name="connsiteY14" fmla="*/ 6100191 h 6858000"/>
              <a:gd name="connsiteX15" fmla="*/ 114468 w 8030690"/>
              <a:gd name="connsiteY15" fmla="*/ 5934227 h 6858000"/>
              <a:gd name="connsiteX16" fmla="*/ 132454 w 8030690"/>
              <a:gd name="connsiteY16" fmla="*/ 5753862 h 6858000"/>
              <a:gd name="connsiteX17" fmla="*/ 150775 w 8030690"/>
              <a:gd name="connsiteY17" fmla="*/ 5561838 h 6858000"/>
              <a:gd name="connsiteX18" fmla="*/ 167752 w 8030690"/>
              <a:gd name="connsiteY18" fmla="*/ 5354726 h 6858000"/>
              <a:gd name="connsiteX19" fmla="*/ 184057 w 8030690"/>
              <a:gd name="connsiteY19" fmla="*/ 5138013 h 6858000"/>
              <a:gd name="connsiteX20" fmla="*/ 198849 w 8030690"/>
              <a:gd name="connsiteY20" fmla="*/ 4908956 h 6858000"/>
              <a:gd name="connsiteX21" fmla="*/ 212968 w 8030690"/>
              <a:gd name="connsiteY21" fmla="*/ 4670298 h 6858000"/>
              <a:gd name="connsiteX22" fmla="*/ 226248 w 8030690"/>
              <a:gd name="connsiteY22" fmla="*/ 4421352 h 6858000"/>
              <a:gd name="connsiteX23" fmla="*/ 230954 w 8030690"/>
              <a:gd name="connsiteY23" fmla="*/ 4293793 h 6858000"/>
              <a:gd name="connsiteX24" fmla="*/ 236165 w 8030690"/>
              <a:gd name="connsiteY24" fmla="*/ 4163491 h 6858000"/>
              <a:gd name="connsiteX25" fmla="*/ 241039 w 8030690"/>
              <a:gd name="connsiteY25" fmla="*/ 4031132 h 6858000"/>
              <a:gd name="connsiteX26" fmla="*/ 244233 w 8030690"/>
              <a:gd name="connsiteY26" fmla="*/ 3898087 h 6858000"/>
              <a:gd name="connsiteX27" fmla="*/ 247091 w 8030690"/>
              <a:gd name="connsiteY27" fmla="*/ 3762298 h 6858000"/>
              <a:gd name="connsiteX28" fmla="*/ 250116 w 8030690"/>
              <a:gd name="connsiteY28" fmla="*/ 3625138 h 6858000"/>
              <a:gd name="connsiteX29" fmla="*/ 252133 w 8030690"/>
              <a:gd name="connsiteY29" fmla="*/ 3485235 h 6858000"/>
              <a:gd name="connsiteX30" fmla="*/ 252133 w 8030690"/>
              <a:gd name="connsiteY30" fmla="*/ 3343960 h 6858000"/>
              <a:gd name="connsiteX31" fmla="*/ 253142 w 8030690"/>
              <a:gd name="connsiteY31" fmla="*/ 3201314 h 6858000"/>
              <a:gd name="connsiteX32" fmla="*/ 252133 w 8030690"/>
              <a:gd name="connsiteY32" fmla="*/ 3057296 h 6858000"/>
              <a:gd name="connsiteX33" fmla="*/ 250116 w 8030690"/>
              <a:gd name="connsiteY33" fmla="*/ 2911221 h 6858000"/>
              <a:gd name="connsiteX34" fmla="*/ 248267 w 8030690"/>
              <a:gd name="connsiteY34" fmla="*/ 2765145 h 6858000"/>
              <a:gd name="connsiteX35" fmla="*/ 244233 w 8030690"/>
              <a:gd name="connsiteY35" fmla="*/ 2617013 h 6858000"/>
              <a:gd name="connsiteX36" fmla="*/ 240031 w 8030690"/>
              <a:gd name="connsiteY36" fmla="*/ 2467508 h 6858000"/>
              <a:gd name="connsiteX37" fmla="*/ 235156 w 8030690"/>
              <a:gd name="connsiteY37" fmla="*/ 2318004 h 6858000"/>
              <a:gd name="connsiteX38" fmla="*/ 228265 w 8030690"/>
              <a:gd name="connsiteY38" fmla="*/ 2167128 h 6858000"/>
              <a:gd name="connsiteX39" fmla="*/ 220028 w 8030690"/>
              <a:gd name="connsiteY39" fmla="*/ 2014880 h 6858000"/>
              <a:gd name="connsiteX40" fmla="*/ 212128 w 8030690"/>
              <a:gd name="connsiteY40" fmla="*/ 1861947 h 6858000"/>
              <a:gd name="connsiteX41" fmla="*/ 202043 w 8030690"/>
              <a:gd name="connsiteY41" fmla="*/ 1709013 h 6858000"/>
              <a:gd name="connsiteX42" fmla="*/ 189940 w 8030690"/>
              <a:gd name="connsiteY42" fmla="*/ 1554023 h 6858000"/>
              <a:gd name="connsiteX43" fmla="*/ 177838 w 8030690"/>
              <a:gd name="connsiteY43" fmla="*/ 1401089 h 6858000"/>
              <a:gd name="connsiteX44" fmla="*/ 163886 w 8030690"/>
              <a:gd name="connsiteY44" fmla="*/ 1245413 h 6858000"/>
              <a:gd name="connsiteX45" fmla="*/ 148590 w 8030690"/>
              <a:gd name="connsiteY45" fmla="*/ 1089050 h 6858000"/>
              <a:gd name="connsiteX46" fmla="*/ 132454 w 8030690"/>
              <a:gd name="connsiteY46" fmla="*/ 934745 h 6858000"/>
              <a:gd name="connsiteX47" fmla="*/ 113628 w 8030690"/>
              <a:gd name="connsiteY47" fmla="*/ 778383 h 6858000"/>
              <a:gd name="connsiteX48" fmla="*/ 93457 w 8030690"/>
              <a:gd name="connsiteY48" fmla="*/ 622706 h 6858000"/>
              <a:gd name="connsiteX49" fmla="*/ 73454 w 8030690"/>
              <a:gd name="connsiteY49" fmla="*/ 466344 h 6858000"/>
              <a:gd name="connsiteX50" fmla="*/ 50090 w 8030690"/>
              <a:gd name="connsiteY50" fmla="*/ 310667 h 6858000"/>
              <a:gd name="connsiteX51" fmla="*/ 26222 w 8030690"/>
              <a:gd name="connsiteY51" fmla="*/ 15567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8030690" h="6858000">
                <a:moveTo>
                  <a:pt x="1176" y="0"/>
                </a:moveTo>
                <a:lnTo>
                  <a:pt x="1344715" y="0"/>
                </a:lnTo>
                <a:lnTo>
                  <a:pt x="1344715" y="0"/>
                </a:lnTo>
                <a:lnTo>
                  <a:pt x="8030690" y="0"/>
                </a:lnTo>
                <a:lnTo>
                  <a:pt x="8030690" y="6858000"/>
                </a:lnTo>
                <a:lnTo>
                  <a:pt x="477746" y="6858000"/>
                </a:lnTo>
                <a:lnTo>
                  <a:pt x="477746" y="6858000"/>
                </a:lnTo>
                <a:lnTo>
                  <a:pt x="0" y="6858000"/>
                </a:lnTo>
                <a:lnTo>
                  <a:pt x="5883" y="6817538"/>
                </a:lnTo>
                <a:lnTo>
                  <a:pt x="23196" y="6698894"/>
                </a:lnTo>
                <a:lnTo>
                  <a:pt x="35298" y="6612483"/>
                </a:lnTo>
                <a:lnTo>
                  <a:pt x="48073" y="6509613"/>
                </a:lnTo>
                <a:lnTo>
                  <a:pt x="63369" y="6387541"/>
                </a:lnTo>
                <a:lnTo>
                  <a:pt x="79506" y="6252438"/>
                </a:lnTo>
                <a:lnTo>
                  <a:pt x="96483" y="6100191"/>
                </a:lnTo>
                <a:lnTo>
                  <a:pt x="114468" y="5934227"/>
                </a:lnTo>
                <a:lnTo>
                  <a:pt x="132454" y="5753862"/>
                </a:lnTo>
                <a:lnTo>
                  <a:pt x="150775" y="5561838"/>
                </a:lnTo>
                <a:lnTo>
                  <a:pt x="167752" y="5354726"/>
                </a:lnTo>
                <a:lnTo>
                  <a:pt x="184057" y="5138013"/>
                </a:lnTo>
                <a:lnTo>
                  <a:pt x="198849" y="4908956"/>
                </a:lnTo>
                <a:lnTo>
                  <a:pt x="212968" y="4670298"/>
                </a:lnTo>
                <a:lnTo>
                  <a:pt x="226248" y="4421352"/>
                </a:lnTo>
                <a:lnTo>
                  <a:pt x="230954" y="4293793"/>
                </a:lnTo>
                <a:lnTo>
                  <a:pt x="236165" y="4163491"/>
                </a:lnTo>
                <a:lnTo>
                  <a:pt x="241039" y="4031132"/>
                </a:lnTo>
                <a:lnTo>
                  <a:pt x="244233" y="3898087"/>
                </a:lnTo>
                <a:lnTo>
                  <a:pt x="247091" y="3762298"/>
                </a:lnTo>
                <a:lnTo>
                  <a:pt x="250116" y="3625138"/>
                </a:lnTo>
                <a:lnTo>
                  <a:pt x="252133" y="3485235"/>
                </a:lnTo>
                <a:lnTo>
                  <a:pt x="252133" y="3343960"/>
                </a:lnTo>
                <a:lnTo>
                  <a:pt x="253142" y="3201314"/>
                </a:lnTo>
                <a:lnTo>
                  <a:pt x="252133" y="3057296"/>
                </a:lnTo>
                <a:lnTo>
                  <a:pt x="250116" y="2911221"/>
                </a:lnTo>
                <a:lnTo>
                  <a:pt x="248267" y="2765145"/>
                </a:lnTo>
                <a:lnTo>
                  <a:pt x="244233" y="2617013"/>
                </a:lnTo>
                <a:lnTo>
                  <a:pt x="240031" y="2467508"/>
                </a:lnTo>
                <a:lnTo>
                  <a:pt x="235156" y="2318004"/>
                </a:lnTo>
                <a:lnTo>
                  <a:pt x="228265" y="2167128"/>
                </a:lnTo>
                <a:lnTo>
                  <a:pt x="220028" y="2014880"/>
                </a:lnTo>
                <a:lnTo>
                  <a:pt x="212128" y="1861947"/>
                </a:lnTo>
                <a:lnTo>
                  <a:pt x="202043" y="1709013"/>
                </a:lnTo>
                <a:lnTo>
                  <a:pt x="189940" y="1554023"/>
                </a:lnTo>
                <a:lnTo>
                  <a:pt x="177838" y="1401089"/>
                </a:lnTo>
                <a:lnTo>
                  <a:pt x="163886" y="1245413"/>
                </a:lnTo>
                <a:lnTo>
                  <a:pt x="148590" y="1089050"/>
                </a:lnTo>
                <a:lnTo>
                  <a:pt x="132454" y="934745"/>
                </a:lnTo>
                <a:lnTo>
                  <a:pt x="113628" y="778383"/>
                </a:lnTo>
                <a:lnTo>
                  <a:pt x="93457" y="622706"/>
                </a:lnTo>
                <a:lnTo>
                  <a:pt x="73454" y="466344"/>
                </a:lnTo>
                <a:lnTo>
                  <a:pt x="50090" y="310667"/>
                </a:lnTo>
                <a:lnTo>
                  <a:pt x="26222" y="15567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11">
            <a:extLst>
              <a:ext uri="{FF2B5EF4-FFF2-40B4-BE49-F238E27FC236}">
                <a16:creationId xmlns:a16="http://schemas.microsoft.com/office/drawing/2014/main" id="{BDC58DEA-1307-4F44-AD47-E613D8B76A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4811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p:nvSpPr>
          <p:cNvPr id="16" name="Rectangle 15">
            <a:extLst>
              <a:ext uri="{FF2B5EF4-FFF2-40B4-BE49-F238E27FC236}">
                <a16:creationId xmlns:a16="http://schemas.microsoft.com/office/drawing/2014/main" id="{C99B912D-1E4B-42AF-A2BE-CFEFEC916E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D5F7BD4D-EF51-4C91-9893-E2D597A6B6D3}"/>
              </a:ext>
            </a:extLst>
          </p:cNvPr>
          <p:cNvGraphicFramePr>
            <a:graphicFrameLocks noGrp="1"/>
          </p:cNvGraphicFramePr>
          <p:nvPr>
            <p:ph idx="1"/>
            <p:extLst>
              <p:ext uri="{D42A27DB-BD31-4B8C-83A1-F6EECF244321}">
                <p14:modId xmlns:p14="http://schemas.microsoft.com/office/powerpoint/2010/main" val="3805955611"/>
              </p:ext>
            </p:extLst>
          </p:nvPr>
        </p:nvGraphicFramePr>
        <p:xfrm>
          <a:off x="5048250" y="1447800"/>
          <a:ext cx="6496050" cy="4572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77916487"/>
      </p:ext>
    </p:extLst>
  </p:cSld>
  <p:clrMapOvr>
    <a:overrideClrMapping bg1="lt1" tx1="dk1" bg2="lt2" tx2="dk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DDCA251B-4F28-43A9-A5FD-47101E24C8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7B3E067-68A1-4E6F-8B2A-DF0DC2803F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4" cy="6858000"/>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48F0EEF-7B63-4EC4-96D4-6AFBF46B1A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38656" cy="6858000"/>
          </a:xfrm>
          <a:prstGeom prst="rect">
            <a:avLst/>
          </a:prstGeom>
          <a:solidFill>
            <a:schemeClr val="accent1">
              <a:alpha val="70000"/>
            </a:schemeClr>
          </a:solidFill>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solidFill>
                <a:schemeClr val="accent2"/>
              </a:solidFill>
            </a:endParaRPr>
          </a:p>
        </p:txBody>
      </p:sp>
      <p:sp>
        <p:nvSpPr>
          <p:cNvPr id="13" name="Rectangle 12">
            <a:extLst>
              <a:ext uri="{FF2B5EF4-FFF2-40B4-BE49-F238E27FC236}">
                <a16:creationId xmlns:a16="http://schemas.microsoft.com/office/drawing/2014/main" id="{4FB5E673-6D85-4457-A048-FD09048DCE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704197B3-925D-4CE8-A8E6-AF45AAB865AD}"/>
              </a:ext>
            </a:extLst>
          </p:cNvPr>
          <p:cNvSpPr>
            <a:spLocks noGrp="1"/>
          </p:cNvSpPr>
          <p:nvPr>
            <p:ph type="ctrTitle"/>
          </p:nvPr>
        </p:nvSpPr>
        <p:spPr>
          <a:xfrm>
            <a:off x="5214033" y="1266958"/>
            <a:ext cx="6248624" cy="4528457"/>
          </a:xfrm>
        </p:spPr>
        <p:txBody>
          <a:bodyPr anchor="ctr">
            <a:normAutofit/>
          </a:bodyPr>
          <a:lstStyle/>
          <a:p>
            <a:r>
              <a:rPr lang="en-US">
                <a:latin typeface="Arial" panose="020B0604020202020204" pitchFamily="34" charset="0"/>
                <a:cs typeface="Arial" panose="020B0604020202020204" pitchFamily="34" charset="0"/>
              </a:rPr>
              <a:t>Database</a:t>
            </a:r>
          </a:p>
        </p:txBody>
      </p:sp>
    </p:spTree>
    <p:extLst>
      <p:ext uri="{BB962C8B-B14F-4D97-AF65-F5344CB8AC3E}">
        <p14:creationId xmlns:p14="http://schemas.microsoft.com/office/powerpoint/2010/main" val="321306730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B93E93-F923-4BEE-A2AB-13C68CFAA08F}"/>
              </a:ext>
            </a:extLst>
          </p:cNvPr>
          <p:cNvSpPr>
            <a:spLocks noGrp="1"/>
          </p:cNvSpPr>
          <p:nvPr>
            <p:ph type="title"/>
          </p:nvPr>
        </p:nvSpPr>
        <p:spPr>
          <a:xfrm>
            <a:off x="646111" y="452718"/>
            <a:ext cx="9404723" cy="1400530"/>
          </a:xfrm>
        </p:spPr>
        <p:txBody>
          <a:bodyPr>
            <a:normAutofit/>
          </a:bodyPr>
          <a:lstStyle/>
          <a:p>
            <a:r>
              <a:rPr lang="en-US">
                <a:latin typeface="Arial" panose="020B0604020202020204" pitchFamily="34" charset="0"/>
                <a:cs typeface="Arial" panose="020B0604020202020204" pitchFamily="34" charset="0"/>
              </a:rPr>
              <a:t>Firebase</a:t>
            </a:r>
          </a:p>
        </p:txBody>
      </p:sp>
      <p:sp>
        <p:nvSpPr>
          <p:cNvPr id="6" name="Content Placeholder 5">
            <a:extLst>
              <a:ext uri="{FF2B5EF4-FFF2-40B4-BE49-F238E27FC236}">
                <a16:creationId xmlns:a16="http://schemas.microsoft.com/office/drawing/2014/main" id="{0F4F7C33-5AAB-4B6D-92B5-4AA50C1EBDD2}"/>
              </a:ext>
            </a:extLst>
          </p:cNvPr>
          <p:cNvSpPr>
            <a:spLocks noGrp="1"/>
          </p:cNvSpPr>
          <p:nvPr>
            <p:ph idx="1"/>
          </p:nvPr>
        </p:nvSpPr>
        <p:spPr>
          <a:xfrm>
            <a:off x="1103312" y="2052918"/>
            <a:ext cx="8946541" cy="4195481"/>
          </a:xfrm>
        </p:spPr>
        <p:txBody>
          <a:bodyPr>
            <a:normAutofit/>
          </a:bodyPr>
          <a:lstStyle/>
          <a:p>
            <a:pPr marL="0" indent="0">
              <a:buNone/>
            </a:pPr>
            <a:r>
              <a:rPr lang="en-US" dirty="0">
                <a:latin typeface="Arial" panose="020B0604020202020204" pitchFamily="34" charset="0"/>
                <a:cs typeface="Arial" panose="020B0604020202020204" pitchFamily="34" charset="0"/>
              </a:rPr>
              <a:t>It is a platform for building Android ,iOS and web apps .It provides services like</a:t>
            </a:r>
          </a:p>
          <a:p>
            <a:pPr lvl="1"/>
            <a:r>
              <a:rPr lang="en-US" dirty="0">
                <a:latin typeface="Arial" panose="020B0604020202020204" pitchFamily="34" charset="0"/>
                <a:cs typeface="Arial" panose="020B0604020202020204" pitchFamily="34" charset="0"/>
              </a:rPr>
              <a:t>Authentication</a:t>
            </a:r>
          </a:p>
          <a:p>
            <a:pPr lvl="1"/>
            <a:r>
              <a:rPr lang="en-US" dirty="0">
                <a:latin typeface="Arial" panose="020B0604020202020204" pitchFamily="34" charset="0"/>
                <a:cs typeface="Arial" panose="020B0604020202020204" pitchFamily="34" charset="0"/>
              </a:rPr>
              <a:t>Hosting</a:t>
            </a:r>
          </a:p>
          <a:p>
            <a:pPr lvl="1"/>
            <a:r>
              <a:rPr lang="en-US" dirty="0">
                <a:latin typeface="Arial" panose="020B0604020202020204" pitchFamily="34" charset="0"/>
                <a:cs typeface="Arial" panose="020B0604020202020204" pitchFamily="34" charset="0"/>
              </a:rPr>
              <a:t>Messaging</a:t>
            </a:r>
          </a:p>
          <a:p>
            <a:pPr lvl="1"/>
            <a:r>
              <a:rPr lang="en-US" dirty="0">
                <a:latin typeface="Arial" panose="020B0604020202020204" pitchFamily="34" charset="0"/>
                <a:cs typeface="Arial" panose="020B0604020202020204" pitchFamily="34" charset="0"/>
              </a:rPr>
              <a:t>Cloud Storage</a:t>
            </a:r>
          </a:p>
          <a:p>
            <a:pPr lvl="1"/>
            <a:r>
              <a:rPr lang="en-US" dirty="0">
                <a:latin typeface="Arial" panose="020B0604020202020204" pitchFamily="34" charset="0"/>
                <a:cs typeface="Arial" panose="020B0604020202020204" pitchFamily="34" charset="0"/>
              </a:rPr>
              <a:t>Real Time database</a:t>
            </a:r>
          </a:p>
          <a:p>
            <a:pPr marL="0" indent="0">
              <a:buNone/>
            </a:pPr>
            <a:endParaRPr lang="en-US" dirty="0">
              <a:latin typeface="Arial" panose="020B0604020202020204" pitchFamily="34" charset="0"/>
              <a:cs typeface="Arial" panose="020B0604020202020204" pitchFamily="34" charset="0"/>
            </a:endParaRPr>
          </a:p>
          <a:p>
            <a:pPr lvl="1"/>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74993172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2CBB22-B876-4BCE-9D94-33180A8C281C}"/>
              </a:ext>
            </a:extLst>
          </p:cNvPr>
          <p:cNvSpPr>
            <a:spLocks noGrp="1"/>
          </p:cNvSpPr>
          <p:nvPr>
            <p:ph type="title"/>
          </p:nvPr>
        </p:nvSpPr>
        <p:spPr>
          <a:xfrm>
            <a:off x="913796" y="609600"/>
            <a:ext cx="10321652" cy="674451"/>
          </a:xfrm>
        </p:spPr>
        <p:txBody>
          <a:bodyPr/>
          <a:lstStyle/>
          <a:p>
            <a:r>
              <a:rPr lang="en-US" dirty="0">
                <a:solidFill>
                  <a:schemeClr val="bg2">
                    <a:lumMod val="40000"/>
                    <a:lumOff val="60000"/>
                  </a:schemeClr>
                </a:solidFill>
                <a:latin typeface="Arial" panose="020B0604020202020204" pitchFamily="34" charset="0"/>
                <a:cs typeface="Arial" panose="020B0604020202020204" pitchFamily="34" charset="0"/>
              </a:rPr>
              <a:t>Firebase</a:t>
            </a:r>
          </a:p>
        </p:txBody>
      </p:sp>
      <p:sp>
        <p:nvSpPr>
          <p:cNvPr id="4" name="Content Placeholder 3">
            <a:extLst>
              <a:ext uri="{FF2B5EF4-FFF2-40B4-BE49-F238E27FC236}">
                <a16:creationId xmlns:a16="http://schemas.microsoft.com/office/drawing/2014/main" id="{7218BF9F-CA3F-4EDD-B430-DB1E6B2C8154}"/>
              </a:ext>
            </a:extLst>
          </p:cNvPr>
          <p:cNvSpPr>
            <a:spLocks noGrp="1"/>
          </p:cNvSpPr>
          <p:nvPr>
            <p:ph idx="1"/>
          </p:nvPr>
        </p:nvSpPr>
        <p:spPr/>
        <p:txBody>
          <a:bodyPr/>
          <a:lstStyle/>
          <a:p>
            <a:endParaRPr lang="en-US"/>
          </a:p>
        </p:txBody>
      </p:sp>
      <p:pic>
        <p:nvPicPr>
          <p:cNvPr id="6" name="Picture 5">
            <a:extLst>
              <a:ext uri="{FF2B5EF4-FFF2-40B4-BE49-F238E27FC236}">
                <a16:creationId xmlns:a16="http://schemas.microsoft.com/office/drawing/2014/main" id="{1E3DD734-F1D4-4402-BBBD-D263D3715D5A}"/>
              </a:ext>
            </a:extLst>
          </p:cNvPr>
          <p:cNvPicPr>
            <a:picLocks noChangeAspect="1"/>
          </p:cNvPicPr>
          <p:nvPr/>
        </p:nvPicPr>
        <p:blipFill>
          <a:blip r:embed="rId2"/>
          <a:stretch>
            <a:fillRect/>
          </a:stretch>
        </p:blipFill>
        <p:spPr>
          <a:xfrm>
            <a:off x="430385" y="1788869"/>
            <a:ext cx="11331229" cy="4723578"/>
          </a:xfrm>
          <a:prstGeom prst="rect">
            <a:avLst/>
          </a:prstGeom>
        </p:spPr>
      </p:pic>
    </p:spTree>
    <p:extLst>
      <p:ext uri="{BB962C8B-B14F-4D97-AF65-F5344CB8AC3E}">
        <p14:creationId xmlns:p14="http://schemas.microsoft.com/office/powerpoint/2010/main" val="134431424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9">
            <a:extLst>
              <a:ext uri="{FF2B5EF4-FFF2-40B4-BE49-F238E27FC236}">
                <a16:creationId xmlns:a16="http://schemas.microsoft.com/office/drawing/2014/main" id="{4E78424C-6FD0-41F8-9CAA-5DC19C4235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0A68062-9A71-4835-8C1C-00EDDBF8588F}"/>
              </a:ext>
            </a:extLst>
          </p:cNvPr>
          <p:cNvSpPr>
            <a:spLocks noGrp="1"/>
          </p:cNvSpPr>
          <p:nvPr>
            <p:ph type="title"/>
          </p:nvPr>
        </p:nvSpPr>
        <p:spPr>
          <a:xfrm>
            <a:off x="643855" y="1447800"/>
            <a:ext cx="3108626" cy="4572000"/>
          </a:xfrm>
        </p:spPr>
        <p:txBody>
          <a:bodyPr anchor="ctr">
            <a:normAutofit/>
          </a:bodyPr>
          <a:lstStyle/>
          <a:p>
            <a:r>
              <a:rPr lang="en-US" sz="3200">
                <a:solidFill>
                  <a:srgbClr val="F2F2F2"/>
                </a:solidFill>
                <a:latin typeface="Arial" panose="020B0604020202020204" pitchFamily="34" charset="0"/>
                <a:cs typeface="Arial" panose="020B0604020202020204" pitchFamily="34" charset="0"/>
              </a:rPr>
              <a:t>Why Firebase</a:t>
            </a:r>
          </a:p>
        </p:txBody>
      </p:sp>
      <p:sp>
        <p:nvSpPr>
          <p:cNvPr id="19" name="Freeform: Shape 11">
            <a:extLst>
              <a:ext uri="{FF2B5EF4-FFF2-40B4-BE49-F238E27FC236}">
                <a16:creationId xmlns:a16="http://schemas.microsoft.com/office/drawing/2014/main" id="{DD136760-57DC-4301-8BEA-B71AD2D139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61310" y="0"/>
            <a:ext cx="8030690" cy="6858000"/>
          </a:xfrm>
          <a:custGeom>
            <a:avLst/>
            <a:gdLst>
              <a:gd name="connsiteX0" fmla="*/ 1176 w 8030690"/>
              <a:gd name="connsiteY0" fmla="*/ 0 h 6858000"/>
              <a:gd name="connsiteX1" fmla="*/ 1344715 w 8030690"/>
              <a:gd name="connsiteY1" fmla="*/ 0 h 6858000"/>
              <a:gd name="connsiteX2" fmla="*/ 1344715 w 8030690"/>
              <a:gd name="connsiteY2" fmla="*/ 0 h 6858000"/>
              <a:gd name="connsiteX3" fmla="*/ 8030690 w 8030690"/>
              <a:gd name="connsiteY3" fmla="*/ 0 h 6858000"/>
              <a:gd name="connsiteX4" fmla="*/ 8030690 w 8030690"/>
              <a:gd name="connsiteY4" fmla="*/ 6858000 h 6858000"/>
              <a:gd name="connsiteX5" fmla="*/ 477746 w 8030690"/>
              <a:gd name="connsiteY5" fmla="*/ 6858000 h 6858000"/>
              <a:gd name="connsiteX6" fmla="*/ 477746 w 8030690"/>
              <a:gd name="connsiteY6" fmla="*/ 6858000 h 6858000"/>
              <a:gd name="connsiteX7" fmla="*/ 0 w 8030690"/>
              <a:gd name="connsiteY7" fmla="*/ 6858000 h 6858000"/>
              <a:gd name="connsiteX8" fmla="*/ 5883 w 8030690"/>
              <a:gd name="connsiteY8" fmla="*/ 6817538 h 6858000"/>
              <a:gd name="connsiteX9" fmla="*/ 23196 w 8030690"/>
              <a:gd name="connsiteY9" fmla="*/ 6698894 h 6858000"/>
              <a:gd name="connsiteX10" fmla="*/ 35298 w 8030690"/>
              <a:gd name="connsiteY10" fmla="*/ 6612483 h 6858000"/>
              <a:gd name="connsiteX11" fmla="*/ 48073 w 8030690"/>
              <a:gd name="connsiteY11" fmla="*/ 6509613 h 6858000"/>
              <a:gd name="connsiteX12" fmla="*/ 63369 w 8030690"/>
              <a:gd name="connsiteY12" fmla="*/ 6387541 h 6858000"/>
              <a:gd name="connsiteX13" fmla="*/ 79506 w 8030690"/>
              <a:gd name="connsiteY13" fmla="*/ 6252438 h 6858000"/>
              <a:gd name="connsiteX14" fmla="*/ 96483 w 8030690"/>
              <a:gd name="connsiteY14" fmla="*/ 6100191 h 6858000"/>
              <a:gd name="connsiteX15" fmla="*/ 114468 w 8030690"/>
              <a:gd name="connsiteY15" fmla="*/ 5934227 h 6858000"/>
              <a:gd name="connsiteX16" fmla="*/ 132454 w 8030690"/>
              <a:gd name="connsiteY16" fmla="*/ 5753862 h 6858000"/>
              <a:gd name="connsiteX17" fmla="*/ 150775 w 8030690"/>
              <a:gd name="connsiteY17" fmla="*/ 5561838 h 6858000"/>
              <a:gd name="connsiteX18" fmla="*/ 167752 w 8030690"/>
              <a:gd name="connsiteY18" fmla="*/ 5354726 h 6858000"/>
              <a:gd name="connsiteX19" fmla="*/ 184057 w 8030690"/>
              <a:gd name="connsiteY19" fmla="*/ 5138013 h 6858000"/>
              <a:gd name="connsiteX20" fmla="*/ 198849 w 8030690"/>
              <a:gd name="connsiteY20" fmla="*/ 4908956 h 6858000"/>
              <a:gd name="connsiteX21" fmla="*/ 212968 w 8030690"/>
              <a:gd name="connsiteY21" fmla="*/ 4670298 h 6858000"/>
              <a:gd name="connsiteX22" fmla="*/ 226248 w 8030690"/>
              <a:gd name="connsiteY22" fmla="*/ 4421352 h 6858000"/>
              <a:gd name="connsiteX23" fmla="*/ 230954 w 8030690"/>
              <a:gd name="connsiteY23" fmla="*/ 4293793 h 6858000"/>
              <a:gd name="connsiteX24" fmla="*/ 236165 w 8030690"/>
              <a:gd name="connsiteY24" fmla="*/ 4163491 h 6858000"/>
              <a:gd name="connsiteX25" fmla="*/ 241039 w 8030690"/>
              <a:gd name="connsiteY25" fmla="*/ 4031132 h 6858000"/>
              <a:gd name="connsiteX26" fmla="*/ 244233 w 8030690"/>
              <a:gd name="connsiteY26" fmla="*/ 3898087 h 6858000"/>
              <a:gd name="connsiteX27" fmla="*/ 247091 w 8030690"/>
              <a:gd name="connsiteY27" fmla="*/ 3762298 h 6858000"/>
              <a:gd name="connsiteX28" fmla="*/ 250116 w 8030690"/>
              <a:gd name="connsiteY28" fmla="*/ 3625138 h 6858000"/>
              <a:gd name="connsiteX29" fmla="*/ 252133 w 8030690"/>
              <a:gd name="connsiteY29" fmla="*/ 3485235 h 6858000"/>
              <a:gd name="connsiteX30" fmla="*/ 252133 w 8030690"/>
              <a:gd name="connsiteY30" fmla="*/ 3343960 h 6858000"/>
              <a:gd name="connsiteX31" fmla="*/ 253142 w 8030690"/>
              <a:gd name="connsiteY31" fmla="*/ 3201314 h 6858000"/>
              <a:gd name="connsiteX32" fmla="*/ 252133 w 8030690"/>
              <a:gd name="connsiteY32" fmla="*/ 3057296 h 6858000"/>
              <a:gd name="connsiteX33" fmla="*/ 250116 w 8030690"/>
              <a:gd name="connsiteY33" fmla="*/ 2911221 h 6858000"/>
              <a:gd name="connsiteX34" fmla="*/ 248267 w 8030690"/>
              <a:gd name="connsiteY34" fmla="*/ 2765145 h 6858000"/>
              <a:gd name="connsiteX35" fmla="*/ 244233 w 8030690"/>
              <a:gd name="connsiteY35" fmla="*/ 2617013 h 6858000"/>
              <a:gd name="connsiteX36" fmla="*/ 240031 w 8030690"/>
              <a:gd name="connsiteY36" fmla="*/ 2467508 h 6858000"/>
              <a:gd name="connsiteX37" fmla="*/ 235156 w 8030690"/>
              <a:gd name="connsiteY37" fmla="*/ 2318004 h 6858000"/>
              <a:gd name="connsiteX38" fmla="*/ 228265 w 8030690"/>
              <a:gd name="connsiteY38" fmla="*/ 2167128 h 6858000"/>
              <a:gd name="connsiteX39" fmla="*/ 220028 w 8030690"/>
              <a:gd name="connsiteY39" fmla="*/ 2014880 h 6858000"/>
              <a:gd name="connsiteX40" fmla="*/ 212128 w 8030690"/>
              <a:gd name="connsiteY40" fmla="*/ 1861947 h 6858000"/>
              <a:gd name="connsiteX41" fmla="*/ 202043 w 8030690"/>
              <a:gd name="connsiteY41" fmla="*/ 1709013 h 6858000"/>
              <a:gd name="connsiteX42" fmla="*/ 189940 w 8030690"/>
              <a:gd name="connsiteY42" fmla="*/ 1554023 h 6858000"/>
              <a:gd name="connsiteX43" fmla="*/ 177838 w 8030690"/>
              <a:gd name="connsiteY43" fmla="*/ 1401089 h 6858000"/>
              <a:gd name="connsiteX44" fmla="*/ 163886 w 8030690"/>
              <a:gd name="connsiteY44" fmla="*/ 1245413 h 6858000"/>
              <a:gd name="connsiteX45" fmla="*/ 148590 w 8030690"/>
              <a:gd name="connsiteY45" fmla="*/ 1089050 h 6858000"/>
              <a:gd name="connsiteX46" fmla="*/ 132454 w 8030690"/>
              <a:gd name="connsiteY46" fmla="*/ 934745 h 6858000"/>
              <a:gd name="connsiteX47" fmla="*/ 113628 w 8030690"/>
              <a:gd name="connsiteY47" fmla="*/ 778383 h 6858000"/>
              <a:gd name="connsiteX48" fmla="*/ 93457 w 8030690"/>
              <a:gd name="connsiteY48" fmla="*/ 622706 h 6858000"/>
              <a:gd name="connsiteX49" fmla="*/ 73454 w 8030690"/>
              <a:gd name="connsiteY49" fmla="*/ 466344 h 6858000"/>
              <a:gd name="connsiteX50" fmla="*/ 50090 w 8030690"/>
              <a:gd name="connsiteY50" fmla="*/ 310667 h 6858000"/>
              <a:gd name="connsiteX51" fmla="*/ 26222 w 8030690"/>
              <a:gd name="connsiteY51" fmla="*/ 15567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8030690" h="6858000">
                <a:moveTo>
                  <a:pt x="1176" y="0"/>
                </a:moveTo>
                <a:lnTo>
                  <a:pt x="1344715" y="0"/>
                </a:lnTo>
                <a:lnTo>
                  <a:pt x="1344715" y="0"/>
                </a:lnTo>
                <a:lnTo>
                  <a:pt x="8030690" y="0"/>
                </a:lnTo>
                <a:lnTo>
                  <a:pt x="8030690" y="6858000"/>
                </a:lnTo>
                <a:lnTo>
                  <a:pt x="477746" y="6858000"/>
                </a:lnTo>
                <a:lnTo>
                  <a:pt x="477746" y="6858000"/>
                </a:lnTo>
                <a:lnTo>
                  <a:pt x="0" y="6858000"/>
                </a:lnTo>
                <a:lnTo>
                  <a:pt x="5883" y="6817538"/>
                </a:lnTo>
                <a:lnTo>
                  <a:pt x="23196" y="6698894"/>
                </a:lnTo>
                <a:lnTo>
                  <a:pt x="35298" y="6612483"/>
                </a:lnTo>
                <a:lnTo>
                  <a:pt x="48073" y="6509613"/>
                </a:lnTo>
                <a:lnTo>
                  <a:pt x="63369" y="6387541"/>
                </a:lnTo>
                <a:lnTo>
                  <a:pt x="79506" y="6252438"/>
                </a:lnTo>
                <a:lnTo>
                  <a:pt x="96483" y="6100191"/>
                </a:lnTo>
                <a:lnTo>
                  <a:pt x="114468" y="5934227"/>
                </a:lnTo>
                <a:lnTo>
                  <a:pt x="132454" y="5753862"/>
                </a:lnTo>
                <a:lnTo>
                  <a:pt x="150775" y="5561838"/>
                </a:lnTo>
                <a:lnTo>
                  <a:pt x="167752" y="5354726"/>
                </a:lnTo>
                <a:lnTo>
                  <a:pt x="184057" y="5138013"/>
                </a:lnTo>
                <a:lnTo>
                  <a:pt x="198849" y="4908956"/>
                </a:lnTo>
                <a:lnTo>
                  <a:pt x="212968" y="4670298"/>
                </a:lnTo>
                <a:lnTo>
                  <a:pt x="226248" y="4421352"/>
                </a:lnTo>
                <a:lnTo>
                  <a:pt x="230954" y="4293793"/>
                </a:lnTo>
                <a:lnTo>
                  <a:pt x="236165" y="4163491"/>
                </a:lnTo>
                <a:lnTo>
                  <a:pt x="241039" y="4031132"/>
                </a:lnTo>
                <a:lnTo>
                  <a:pt x="244233" y="3898087"/>
                </a:lnTo>
                <a:lnTo>
                  <a:pt x="247091" y="3762298"/>
                </a:lnTo>
                <a:lnTo>
                  <a:pt x="250116" y="3625138"/>
                </a:lnTo>
                <a:lnTo>
                  <a:pt x="252133" y="3485235"/>
                </a:lnTo>
                <a:lnTo>
                  <a:pt x="252133" y="3343960"/>
                </a:lnTo>
                <a:lnTo>
                  <a:pt x="253142" y="3201314"/>
                </a:lnTo>
                <a:lnTo>
                  <a:pt x="252133" y="3057296"/>
                </a:lnTo>
                <a:lnTo>
                  <a:pt x="250116" y="2911221"/>
                </a:lnTo>
                <a:lnTo>
                  <a:pt x="248267" y="2765145"/>
                </a:lnTo>
                <a:lnTo>
                  <a:pt x="244233" y="2617013"/>
                </a:lnTo>
                <a:lnTo>
                  <a:pt x="240031" y="2467508"/>
                </a:lnTo>
                <a:lnTo>
                  <a:pt x="235156" y="2318004"/>
                </a:lnTo>
                <a:lnTo>
                  <a:pt x="228265" y="2167128"/>
                </a:lnTo>
                <a:lnTo>
                  <a:pt x="220028" y="2014880"/>
                </a:lnTo>
                <a:lnTo>
                  <a:pt x="212128" y="1861947"/>
                </a:lnTo>
                <a:lnTo>
                  <a:pt x="202043" y="1709013"/>
                </a:lnTo>
                <a:lnTo>
                  <a:pt x="189940" y="1554023"/>
                </a:lnTo>
                <a:lnTo>
                  <a:pt x="177838" y="1401089"/>
                </a:lnTo>
                <a:lnTo>
                  <a:pt x="163886" y="1245413"/>
                </a:lnTo>
                <a:lnTo>
                  <a:pt x="148590" y="1089050"/>
                </a:lnTo>
                <a:lnTo>
                  <a:pt x="132454" y="934745"/>
                </a:lnTo>
                <a:lnTo>
                  <a:pt x="113628" y="778383"/>
                </a:lnTo>
                <a:lnTo>
                  <a:pt x="93457" y="622706"/>
                </a:lnTo>
                <a:lnTo>
                  <a:pt x="73454" y="466344"/>
                </a:lnTo>
                <a:lnTo>
                  <a:pt x="50090" y="310667"/>
                </a:lnTo>
                <a:lnTo>
                  <a:pt x="26222" y="15567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1">
            <a:extLst>
              <a:ext uri="{FF2B5EF4-FFF2-40B4-BE49-F238E27FC236}">
                <a16:creationId xmlns:a16="http://schemas.microsoft.com/office/drawing/2014/main" id="{BDC58DEA-1307-4F44-AD47-E613D8B76A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4811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p:nvSpPr>
          <p:cNvPr id="21" name="Rectangle 15">
            <a:extLst>
              <a:ext uri="{FF2B5EF4-FFF2-40B4-BE49-F238E27FC236}">
                <a16:creationId xmlns:a16="http://schemas.microsoft.com/office/drawing/2014/main" id="{C99B912D-1E4B-42AF-A2BE-CFEFEC916E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22" name="Content Placeholder 2">
            <a:extLst>
              <a:ext uri="{FF2B5EF4-FFF2-40B4-BE49-F238E27FC236}">
                <a16:creationId xmlns:a16="http://schemas.microsoft.com/office/drawing/2014/main" id="{EAA9F0DA-04D9-4B89-A3AA-CE5C95F47715}"/>
              </a:ext>
            </a:extLst>
          </p:cNvPr>
          <p:cNvGraphicFramePr>
            <a:graphicFrameLocks noGrp="1"/>
          </p:cNvGraphicFramePr>
          <p:nvPr>
            <p:ph idx="1"/>
            <p:extLst>
              <p:ext uri="{D42A27DB-BD31-4B8C-83A1-F6EECF244321}">
                <p14:modId xmlns:p14="http://schemas.microsoft.com/office/powerpoint/2010/main" val="422867929"/>
              </p:ext>
            </p:extLst>
          </p:nvPr>
        </p:nvGraphicFramePr>
        <p:xfrm>
          <a:off x="5048250" y="1447800"/>
          <a:ext cx="6496050" cy="4572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93296838"/>
      </p:ext>
    </p:extLst>
  </p:cSld>
  <p:clrMapOvr>
    <a:overrideClrMapping bg1="lt1" tx1="dk1" bg2="lt2" tx2="dk2" accent1="accent1" accent2="accent2" accent3="accent3" accent4="accent4" accent5="accent5" accent6="accent6" hlink="hlink" folHlink="folHlink"/>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747F1B4-B831-4277-8AB0-32767F7EB7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2" name="Freeform 7">
            <a:extLst>
              <a:ext uri="{FF2B5EF4-FFF2-40B4-BE49-F238E27FC236}">
                <a16:creationId xmlns:a16="http://schemas.microsoft.com/office/drawing/2014/main" id="{D80CFA21-AB7C-4BEB-9BFF-05764FBBF3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0B321122-DF3E-4FBB-8D7E-C6F980D20425}"/>
              </a:ext>
            </a:extLst>
          </p:cNvPr>
          <p:cNvSpPr>
            <a:spLocks noGrp="1"/>
          </p:cNvSpPr>
          <p:nvPr>
            <p:ph type="title"/>
          </p:nvPr>
        </p:nvSpPr>
        <p:spPr>
          <a:xfrm>
            <a:off x="648930" y="629267"/>
            <a:ext cx="9252154" cy="1016654"/>
          </a:xfrm>
        </p:spPr>
        <p:txBody>
          <a:bodyPr>
            <a:normAutofit/>
          </a:bodyPr>
          <a:lstStyle/>
          <a:p>
            <a:r>
              <a:rPr lang="en-US">
                <a:solidFill>
                  <a:srgbClr val="EBEBEB"/>
                </a:solidFill>
              </a:rPr>
              <a:t>Firebase-Database(Real-Time)</a:t>
            </a:r>
          </a:p>
        </p:txBody>
      </p:sp>
      <p:sp>
        <p:nvSpPr>
          <p:cNvPr id="14" name="Rectangle 13">
            <a:extLst>
              <a:ext uri="{FF2B5EF4-FFF2-40B4-BE49-F238E27FC236}">
                <a16:creationId xmlns:a16="http://schemas.microsoft.com/office/drawing/2014/main" id="{12F7E335-851A-4CAE-B09F-E657819D46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6" name="Freeform: Shape 15">
            <a:extLst>
              <a:ext uri="{FF2B5EF4-FFF2-40B4-BE49-F238E27FC236}">
                <a16:creationId xmlns:a16="http://schemas.microsoft.com/office/drawing/2014/main" id="{10B541F0-7F6E-402E-84D8-CF96EACA5F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8" cy="5095933"/>
          </a:xfrm>
          <a:custGeom>
            <a:avLst/>
            <a:gdLst>
              <a:gd name="connsiteX0" fmla="*/ 1 w 12192418"/>
              <a:gd name="connsiteY0" fmla="*/ 0 h 5095933"/>
              <a:gd name="connsiteX1" fmla="*/ 71932 w 12192418"/>
              <a:gd name="connsiteY1" fmla="*/ 12261 h 5095933"/>
              <a:gd name="connsiteX2" fmla="*/ 282849 w 12192418"/>
              <a:gd name="connsiteY2" fmla="*/ 48343 h 5095933"/>
              <a:gd name="connsiteX3" fmla="*/ 436464 w 12192418"/>
              <a:gd name="connsiteY3" fmla="*/ 73565 h 5095933"/>
              <a:gd name="connsiteX4" fmla="*/ 619339 w 12192418"/>
              <a:gd name="connsiteY4" fmla="*/ 100188 h 5095933"/>
              <a:gd name="connsiteX5" fmla="*/ 836351 w 12192418"/>
              <a:gd name="connsiteY5" fmla="*/ 132066 h 5095933"/>
              <a:gd name="connsiteX6" fmla="*/ 1076528 w 12192418"/>
              <a:gd name="connsiteY6" fmla="*/ 165696 h 5095933"/>
              <a:gd name="connsiteX7" fmla="*/ 1347184 w 12192418"/>
              <a:gd name="connsiteY7" fmla="*/ 201077 h 5095933"/>
              <a:gd name="connsiteX8" fmla="*/ 1642223 w 12192418"/>
              <a:gd name="connsiteY8" fmla="*/ 238560 h 5095933"/>
              <a:gd name="connsiteX9" fmla="*/ 1962864 w 12192418"/>
              <a:gd name="connsiteY9" fmla="*/ 276043 h 5095933"/>
              <a:gd name="connsiteX10" fmla="*/ 2304232 w 12192418"/>
              <a:gd name="connsiteY10" fmla="*/ 314227 h 5095933"/>
              <a:gd name="connsiteX11" fmla="*/ 2672421 w 12192418"/>
              <a:gd name="connsiteY11" fmla="*/ 349608 h 5095933"/>
              <a:gd name="connsiteX12" fmla="*/ 3057678 w 12192418"/>
              <a:gd name="connsiteY12" fmla="*/ 383588 h 5095933"/>
              <a:gd name="connsiteX13" fmla="*/ 3464881 w 12192418"/>
              <a:gd name="connsiteY13" fmla="*/ 414415 h 5095933"/>
              <a:gd name="connsiteX14" fmla="*/ 3889152 w 12192418"/>
              <a:gd name="connsiteY14" fmla="*/ 443841 h 5095933"/>
              <a:gd name="connsiteX15" fmla="*/ 4331710 w 12192418"/>
              <a:gd name="connsiteY15" fmla="*/ 471515 h 5095933"/>
              <a:gd name="connsiteX16" fmla="*/ 4558476 w 12192418"/>
              <a:gd name="connsiteY16" fmla="*/ 481324 h 5095933"/>
              <a:gd name="connsiteX17" fmla="*/ 4790118 w 12192418"/>
              <a:gd name="connsiteY17" fmla="*/ 492183 h 5095933"/>
              <a:gd name="connsiteX18" fmla="*/ 5025418 w 12192418"/>
              <a:gd name="connsiteY18" fmla="*/ 502342 h 5095933"/>
              <a:gd name="connsiteX19" fmla="*/ 5261937 w 12192418"/>
              <a:gd name="connsiteY19" fmla="*/ 508998 h 5095933"/>
              <a:gd name="connsiteX20" fmla="*/ 5503332 w 12192418"/>
              <a:gd name="connsiteY20" fmla="*/ 514953 h 5095933"/>
              <a:gd name="connsiteX21" fmla="*/ 5747167 w 12192418"/>
              <a:gd name="connsiteY21" fmla="*/ 521259 h 5095933"/>
              <a:gd name="connsiteX22" fmla="*/ 5995877 w 12192418"/>
              <a:gd name="connsiteY22" fmla="*/ 525463 h 5095933"/>
              <a:gd name="connsiteX23" fmla="*/ 6247026 w 12192418"/>
              <a:gd name="connsiteY23" fmla="*/ 525463 h 5095933"/>
              <a:gd name="connsiteX24" fmla="*/ 6500613 w 12192418"/>
              <a:gd name="connsiteY24" fmla="*/ 527565 h 5095933"/>
              <a:gd name="connsiteX25" fmla="*/ 6756639 w 12192418"/>
              <a:gd name="connsiteY25" fmla="*/ 525463 h 5095933"/>
              <a:gd name="connsiteX26" fmla="*/ 7016322 w 12192418"/>
              <a:gd name="connsiteY26" fmla="*/ 521259 h 5095933"/>
              <a:gd name="connsiteX27" fmla="*/ 7276005 w 12192418"/>
              <a:gd name="connsiteY27" fmla="*/ 517406 h 5095933"/>
              <a:gd name="connsiteX28" fmla="*/ 7539345 w 12192418"/>
              <a:gd name="connsiteY28" fmla="*/ 508998 h 5095933"/>
              <a:gd name="connsiteX29" fmla="*/ 7805124 w 12192418"/>
              <a:gd name="connsiteY29" fmla="*/ 500241 h 5095933"/>
              <a:gd name="connsiteX30" fmla="*/ 8070903 w 12192418"/>
              <a:gd name="connsiteY30" fmla="*/ 490082 h 5095933"/>
              <a:gd name="connsiteX31" fmla="*/ 8339121 w 12192418"/>
              <a:gd name="connsiteY31" fmla="*/ 475719 h 5095933"/>
              <a:gd name="connsiteX32" fmla="*/ 8609776 w 12192418"/>
              <a:gd name="connsiteY32" fmla="*/ 458554 h 5095933"/>
              <a:gd name="connsiteX33" fmla="*/ 8881651 w 12192418"/>
              <a:gd name="connsiteY33" fmla="*/ 442089 h 5095933"/>
              <a:gd name="connsiteX34" fmla="*/ 9153526 w 12192418"/>
              <a:gd name="connsiteY34" fmla="*/ 421071 h 5095933"/>
              <a:gd name="connsiteX35" fmla="*/ 9429058 w 12192418"/>
              <a:gd name="connsiteY35" fmla="*/ 395849 h 5095933"/>
              <a:gd name="connsiteX36" fmla="*/ 9700933 w 12192418"/>
              <a:gd name="connsiteY36" fmla="*/ 370626 h 5095933"/>
              <a:gd name="connsiteX37" fmla="*/ 9977684 w 12192418"/>
              <a:gd name="connsiteY37" fmla="*/ 341551 h 5095933"/>
              <a:gd name="connsiteX38" fmla="*/ 10255655 w 12192418"/>
              <a:gd name="connsiteY38" fmla="*/ 309673 h 5095933"/>
              <a:gd name="connsiteX39" fmla="*/ 10529968 w 12192418"/>
              <a:gd name="connsiteY39" fmla="*/ 276043 h 5095933"/>
              <a:gd name="connsiteX40" fmla="*/ 10807939 w 12192418"/>
              <a:gd name="connsiteY40" fmla="*/ 236809 h 5095933"/>
              <a:gd name="connsiteX41" fmla="*/ 11084690 w 12192418"/>
              <a:gd name="connsiteY41" fmla="*/ 194772 h 5095933"/>
              <a:gd name="connsiteX42" fmla="*/ 11362661 w 12192418"/>
              <a:gd name="connsiteY42" fmla="*/ 153085 h 5095933"/>
              <a:gd name="connsiteX43" fmla="*/ 11639412 w 12192418"/>
              <a:gd name="connsiteY43" fmla="*/ 104392 h 5095933"/>
              <a:gd name="connsiteX44" fmla="*/ 11914945 w 12192418"/>
              <a:gd name="connsiteY44" fmla="*/ 54648 h 5095933"/>
              <a:gd name="connsiteX45" fmla="*/ 12191696 w 12192418"/>
              <a:gd name="connsiteY45" fmla="*/ 2452 h 5095933"/>
              <a:gd name="connsiteX46" fmla="*/ 12191696 w 12192418"/>
              <a:gd name="connsiteY46" fmla="*/ 2109542 h 5095933"/>
              <a:gd name="connsiteX47" fmla="*/ 12191999 w 12192418"/>
              <a:gd name="connsiteY47" fmla="*/ 2109542 h 5095933"/>
              <a:gd name="connsiteX48" fmla="*/ 12191999 w 12192418"/>
              <a:gd name="connsiteY48" fmla="*/ 2802467 h 5095933"/>
              <a:gd name="connsiteX49" fmla="*/ 12192418 w 12192418"/>
              <a:gd name="connsiteY49" fmla="*/ 2802467 h 5095933"/>
              <a:gd name="connsiteX50" fmla="*/ 12192418 w 12192418"/>
              <a:gd name="connsiteY50" fmla="*/ 5095933 h 5095933"/>
              <a:gd name="connsiteX51" fmla="*/ 1 w 12192418"/>
              <a:gd name="connsiteY51" fmla="*/ 5095933 h 5095933"/>
              <a:gd name="connsiteX52" fmla="*/ 1 w 12192418"/>
              <a:gd name="connsiteY52" fmla="*/ 4074529 h 5095933"/>
              <a:gd name="connsiteX53" fmla="*/ 0 w 12192418"/>
              <a:gd name="connsiteY53" fmla="*/ 4074529 h 5095933"/>
              <a:gd name="connsiteX54" fmla="*/ 0 w 12192418"/>
              <a:gd name="connsiteY54" fmla="*/ 2109542 h 5095933"/>
              <a:gd name="connsiteX55" fmla="*/ 1 w 12192418"/>
              <a:gd name="connsiteY55" fmla="*/ 2109542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2192418" h="5095933">
                <a:moveTo>
                  <a:pt x="1" y="0"/>
                </a:moveTo>
                <a:lnTo>
                  <a:pt x="71932" y="12261"/>
                </a:lnTo>
                <a:lnTo>
                  <a:pt x="282849" y="48343"/>
                </a:lnTo>
                <a:lnTo>
                  <a:pt x="436464" y="73565"/>
                </a:lnTo>
                <a:lnTo>
                  <a:pt x="619339" y="100188"/>
                </a:lnTo>
                <a:lnTo>
                  <a:pt x="836351" y="132066"/>
                </a:lnTo>
                <a:lnTo>
                  <a:pt x="1076528" y="165696"/>
                </a:lnTo>
                <a:lnTo>
                  <a:pt x="1347184" y="201077"/>
                </a:lnTo>
                <a:lnTo>
                  <a:pt x="1642223" y="238560"/>
                </a:lnTo>
                <a:lnTo>
                  <a:pt x="1962864" y="276043"/>
                </a:lnTo>
                <a:lnTo>
                  <a:pt x="2304232" y="314227"/>
                </a:lnTo>
                <a:lnTo>
                  <a:pt x="2672421" y="349608"/>
                </a:lnTo>
                <a:lnTo>
                  <a:pt x="3057678" y="383588"/>
                </a:lnTo>
                <a:lnTo>
                  <a:pt x="3464881" y="414415"/>
                </a:lnTo>
                <a:lnTo>
                  <a:pt x="3889152" y="443841"/>
                </a:lnTo>
                <a:lnTo>
                  <a:pt x="4331710" y="471515"/>
                </a:lnTo>
                <a:lnTo>
                  <a:pt x="4558476" y="481324"/>
                </a:lnTo>
                <a:lnTo>
                  <a:pt x="4790118" y="492183"/>
                </a:lnTo>
                <a:lnTo>
                  <a:pt x="5025418" y="502342"/>
                </a:lnTo>
                <a:lnTo>
                  <a:pt x="5261937" y="508998"/>
                </a:lnTo>
                <a:lnTo>
                  <a:pt x="5503332" y="514953"/>
                </a:lnTo>
                <a:lnTo>
                  <a:pt x="5747167" y="521259"/>
                </a:lnTo>
                <a:lnTo>
                  <a:pt x="5995877" y="525463"/>
                </a:lnTo>
                <a:lnTo>
                  <a:pt x="6247026" y="525463"/>
                </a:lnTo>
                <a:lnTo>
                  <a:pt x="6500613" y="527565"/>
                </a:lnTo>
                <a:lnTo>
                  <a:pt x="6756639" y="525463"/>
                </a:lnTo>
                <a:lnTo>
                  <a:pt x="7016322" y="521259"/>
                </a:lnTo>
                <a:lnTo>
                  <a:pt x="7276005" y="517406"/>
                </a:lnTo>
                <a:lnTo>
                  <a:pt x="7539345" y="508998"/>
                </a:lnTo>
                <a:lnTo>
                  <a:pt x="7805124" y="500241"/>
                </a:lnTo>
                <a:lnTo>
                  <a:pt x="8070903" y="490082"/>
                </a:lnTo>
                <a:lnTo>
                  <a:pt x="8339121" y="475719"/>
                </a:lnTo>
                <a:lnTo>
                  <a:pt x="8609776" y="458554"/>
                </a:lnTo>
                <a:lnTo>
                  <a:pt x="8881651" y="442089"/>
                </a:lnTo>
                <a:lnTo>
                  <a:pt x="9153526" y="421071"/>
                </a:lnTo>
                <a:lnTo>
                  <a:pt x="9429058" y="395849"/>
                </a:lnTo>
                <a:lnTo>
                  <a:pt x="9700933" y="370626"/>
                </a:lnTo>
                <a:lnTo>
                  <a:pt x="9977684" y="341551"/>
                </a:lnTo>
                <a:lnTo>
                  <a:pt x="10255655" y="309673"/>
                </a:lnTo>
                <a:lnTo>
                  <a:pt x="10529968" y="276043"/>
                </a:lnTo>
                <a:lnTo>
                  <a:pt x="10807939" y="236809"/>
                </a:lnTo>
                <a:lnTo>
                  <a:pt x="11084690" y="194772"/>
                </a:lnTo>
                <a:lnTo>
                  <a:pt x="11362661" y="153085"/>
                </a:lnTo>
                <a:lnTo>
                  <a:pt x="11639412" y="104392"/>
                </a:lnTo>
                <a:lnTo>
                  <a:pt x="11914945" y="54648"/>
                </a:lnTo>
                <a:lnTo>
                  <a:pt x="12191696" y="2452"/>
                </a:lnTo>
                <a:lnTo>
                  <a:pt x="12191696" y="2109542"/>
                </a:lnTo>
                <a:lnTo>
                  <a:pt x="12191999" y="2109542"/>
                </a:lnTo>
                <a:lnTo>
                  <a:pt x="12191999" y="2802467"/>
                </a:lnTo>
                <a:lnTo>
                  <a:pt x="12192418" y="2802467"/>
                </a:lnTo>
                <a:lnTo>
                  <a:pt x="12192418" y="5095933"/>
                </a:lnTo>
                <a:lnTo>
                  <a:pt x="1" y="5095933"/>
                </a:lnTo>
                <a:lnTo>
                  <a:pt x="1" y="4074529"/>
                </a:lnTo>
                <a:lnTo>
                  <a:pt x="0" y="4074529"/>
                </a:lnTo>
                <a:lnTo>
                  <a:pt x="0" y="2109542"/>
                </a:lnTo>
                <a:lnTo>
                  <a:pt x="1" y="2109542"/>
                </a:lnTo>
                <a:close/>
              </a:path>
            </a:pathLst>
          </a:custGeom>
          <a:solidFill>
            <a:schemeClr val="bg1"/>
          </a:solidFill>
          <a:ln>
            <a:noFill/>
          </a:ln>
        </p:spPr>
      </p:sp>
      <p:graphicFrame>
        <p:nvGraphicFramePr>
          <p:cNvPr id="5" name="Content Placeholder 2">
            <a:extLst>
              <a:ext uri="{FF2B5EF4-FFF2-40B4-BE49-F238E27FC236}">
                <a16:creationId xmlns:a16="http://schemas.microsoft.com/office/drawing/2014/main" id="{D69E435F-E877-4BBF-88F2-B4F1EC7C4276}"/>
              </a:ext>
            </a:extLst>
          </p:cNvPr>
          <p:cNvGraphicFramePr>
            <a:graphicFrameLocks noGrp="1"/>
          </p:cNvGraphicFramePr>
          <p:nvPr>
            <p:ph idx="1"/>
            <p:extLst>
              <p:ext uri="{D42A27DB-BD31-4B8C-83A1-F6EECF244321}">
                <p14:modId xmlns:p14="http://schemas.microsoft.com/office/powerpoint/2010/main" val="4040796374"/>
              </p:ext>
            </p:extLst>
          </p:nvPr>
        </p:nvGraphicFramePr>
        <p:xfrm>
          <a:off x="648930" y="2810256"/>
          <a:ext cx="10895370" cy="340427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04127578"/>
      </p:ext>
    </p:extLst>
  </p:cSld>
  <p:clrMapOvr>
    <a:overrideClrMapping bg1="lt1" tx1="dk1" bg2="lt2" tx2="dk2" accent1="accent1" accent2="accent2" accent3="accent3" accent4="accent4" accent5="accent5" accent6="accent6" hlink="hlink" folHlink="folHlink"/>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2E116E-BFB4-4F29-9125-97853D1F6C50}"/>
              </a:ext>
            </a:extLst>
          </p:cNvPr>
          <p:cNvSpPr>
            <a:spLocks noGrp="1"/>
          </p:cNvSpPr>
          <p:nvPr>
            <p:ph type="title"/>
          </p:nvPr>
        </p:nvSpPr>
        <p:spPr>
          <a:xfrm>
            <a:off x="651753" y="609601"/>
            <a:ext cx="10615803" cy="528536"/>
          </a:xfrm>
        </p:spPr>
        <p:txBody>
          <a:bodyPr>
            <a:normAutofit fontScale="90000"/>
          </a:bodyPr>
          <a:lstStyle/>
          <a:p>
            <a:r>
              <a:rPr lang="en-US" dirty="0">
                <a:solidFill>
                  <a:schemeClr val="bg2">
                    <a:lumMod val="40000"/>
                    <a:lumOff val="60000"/>
                  </a:schemeClr>
                </a:solidFill>
              </a:rPr>
              <a:t>Firebase-Database(Real-Time)</a:t>
            </a:r>
          </a:p>
        </p:txBody>
      </p:sp>
      <p:pic>
        <p:nvPicPr>
          <p:cNvPr id="6" name="Content Placeholder 5">
            <a:extLst>
              <a:ext uri="{FF2B5EF4-FFF2-40B4-BE49-F238E27FC236}">
                <a16:creationId xmlns:a16="http://schemas.microsoft.com/office/drawing/2014/main" id="{3D5FBDE1-7963-4A43-9702-904A27143394}"/>
              </a:ext>
            </a:extLst>
          </p:cNvPr>
          <p:cNvPicPr>
            <a:picLocks noGrp="1" noChangeAspect="1"/>
          </p:cNvPicPr>
          <p:nvPr>
            <p:ph idx="1"/>
          </p:nvPr>
        </p:nvPicPr>
        <p:blipFill>
          <a:blip r:embed="rId2"/>
          <a:stretch>
            <a:fillRect/>
          </a:stretch>
        </p:blipFill>
        <p:spPr>
          <a:xfrm>
            <a:off x="803632" y="1420837"/>
            <a:ext cx="9620528" cy="4968241"/>
          </a:xfrm>
          <a:prstGeom prst="rect">
            <a:avLst/>
          </a:prstGeom>
        </p:spPr>
      </p:pic>
    </p:spTree>
    <p:extLst>
      <p:ext uri="{BB962C8B-B14F-4D97-AF65-F5344CB8AC3E}">
        <p14:creationId xmlns:p14="http://schemas.microsoft.com/office/powerpoint/2010/main" val="371076615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747F1B4-B831-4277-8AB0-32767F7EB7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2" name="Freeform 7">
            <a:extLst>
              <a:ext uri="{FF2B5EF4-FFF2-40B4-BE49-F238E27FC236}">
                <a16:creationId xmlns:a16="http://schemas.microsoft.com/office/drawing/2014/main" id="{D80CFA21-AB7C-4BEB-9BFF-05764FBBF3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9D90909A-F919-44EA-8ECF-7335B3EC1873}"/>
              </a:ext>
            </a:extLst>
          </p:cNvPr>
          <p:cNvSpPr>
            <a:spLocks noGrp="1"/>
          </p:cNvSpPr>
          <p:nvPr>
            <p:ph type="title"/>
          </p:nvPr>
        </p:nvSpPr>
        <p:spPr>
          <a:xfrm>
            <a:off x="648930" y="629267"/>
            <a:ext cx="9252154" cy="1016654"/>
          </a:xfrm>
        </p:spPr>
        <p:txBody>
          <a:bodyPr>
            <a:normAutofit/>
          </a:bodyPr>
          <a:lstStyle/>
          <a:p>
            <a:r>
              <a:rPr lang="en-US">
                <a:solidFill>
                  <a:srgbClr val="EBEBEB"/>
                </a:solidFill>
                <a:latin typeface="Arial" panose="020B0604020202020204" pitchFamily="34" charset="0"/>
                <a:cs typeface="Arial" panose="020B0604020202020204" pitchFamily="34" charset="0"/>
              </a:rPr>
              <a:t>Firebase-Authentication</a:t>
            </a:r>
            <a:endParaRPr lang="en-US">
              <a:solidFill>
                <a:srgbClr val="EBEBEB"/>
              </a:solidFill>
            </a:endParaRPr>
          </a:p>
        </p:txBody>
      </p:sp>
      <p:sp>
        <p:nvSpPr>
          <p:cNvPr id="14" name="Rectangle 13">
            <a:extLst>
              <a:ext uri="{FF2B5EF4-FFF2-40B4-BE49-F238E27FC236}">
                <a16:creationId xmlns:a16="http://schemas.microsoft.com/office/drawing/2014/main" id="{12F7E335-851A-4CAE-B09F-E657819D46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6" name="Freeform: Shape 15">
            <a:extLst>
              <a:ext uri="{FF2B5EF4-FFF2-40B4-BE49-F238E27FC236}">
                <a16:creationId xmlns:a16="http://schemas.microsoft.com/office/drawing/2014/main" id="{10B541F0-7F6E-402E-84D8-CF96EACA5F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8" cy="5095933"/>
          </a:xfrm>
          <a:custGeom>
            <a:avLst/>
            <a:gdLst>
              <a:gd name="connsiteX0" fmla="*/ 1 w 12192418"/>
              <a:gd name="connsiteY0" fmla="*/ 0 h 5095933"/>
              <a:gd name="connsiteX1" fmla="*/ 71932 w 12192418"/>
              <a:gd name="connsiteY1" fmla="*/ 12261 h 5095933"/>
              <a:gd name="connsiteX2" fmla="*/ 282849 w 12192418"/>
              <a:gd name="connsiteY2" fmla="*/ 48343 h 5095933"/>
              <a:gd name="connsiteX3" fmla="*/ 436464 w 12192418"/>
              <a:gd name="connsiteY3" fmla="*/ 73565 h 5095933"/>
              <a:gd name="connsiteX4" fmla="*/ 619339 w 12192418"/>
              <a:gd name="connsiteY4" fmla="*/ 100188 h 5095933"/>
              <a:gd name="connsiteX5" fmla="*/ 836351 w 12192418"/>
              <a:gd name="connsiteY5" fmla="*/ 132066 h 5095933"/>
              <a:gd name="connsiteX6" fmla="*/ 1076528 w 12192418"/>
              <a:gd name="connsiteY6" fmla="*/ 165696 h 5095933"/>
              <a:gd name="connsiteX7" fmla="*/ 1347184 w 12192418"/>
              <a:gd name="connsiteY7" fmla="*/ 201077 h 5095933"/>
              <a:gd name="connsiteX8" fmla="*/ 1642223 w 12192418"/>
              <a:gd name="connsiteY8" fmla="*/ 238560 h 5095933"/>
              <a:gd name="connsiteX9" fmla="*/ 1962864 w 12192418"/>
              <a:gd name="connsiteY9" fmla="*/ 276043 h 5095933"/>
              <a:gd name="connsiteX10" fmla="*/ 2304232 w 12192418"/>
              <a:gd name="connsiteY10" fmla="*/ 314227 h 5095933"/>
              <a:gd name="connsiteX11" fmla="*/ 2672421 w 12192418"/>
              <a:gd name="connsiteY11" fmla="*/ 349608 h 5095933"/>
              <a:gd name="connsiteX12" fmla="*/ 3057678 w 12192418"/>
              <a:gd name="connsiteY12" fmla="*/ 383588 h 5095933"/>
              <a:gd name="connsiteX13" fmla="*/ 3464881 w 12192418"/>
              <a:gd name="connsiteY13" fmla="*/ 414415 h 5095933"/>
              <a:gd name="connsiteX14" fmla="*/ 3889152 w 12192418"/>
              <a:gd name="connsiteY14" fmla="*/ 443841 h 5095933"/>
              <a:gd name="connsiteX15" fmla="*/ 4331710 w 12192418"/>
              <a:gd name="connsiteY15" fmla="*/ 471515 h 5095933"/>
              <a:gd name="connsiteX16" fmla="*/ 4558476 w 12192418"/>
              <a:gd name="connsiteY16" fmla="*/ 481324 h 5095933"/>
              <a:gd name="connsiteX17" fmla="*/ 4790118 w 12192418"/>
              <a:gd name="connsiteY17" fmla="*/ 492183 h 5095933"/>
              <a:gd name="connsiteX18" fmla="*/ 5025418 w 12192418"/>
              <a:gd name="connsiteY18" fmla="*/ 502342 h 5095933"/>
              <a:gd name="connsiteX19" fmla="*/ 5261937 w 12192418"/>
              <a:gd name="connsiteY19" fmla="*/ 508998 h 5095933"/>
              <a:gd name="connsiteX20" fmla="*/ 5503332 w 12192418"/>
              <a:gd name="connsiteY20" fmla="*/ 514953 h 5095933"/>
              <a:gd name="connsiteX21" fmla="*/ 5747167 w 12192418"/>
              <a:gd name="connsiteY21" fmla="*/ 521259 h 5095933"/>
              <a:gd name="connsiteX22" fmla="*/ 5995877 w 12192418"/>
              <a:gd name="connsiteY22" fmla="*/ 525463 h 5095933"/>
              <a:gd name="connsiteX23" fmla="*/ 6247026 w 12192418"/>
              <a:gd name="connsiteY23" fmla="*/ 525463 h 5095933"/>
              <a:gd name="connsiteX24" fmla="*/ 6500613 w 12192418"/>
              <a:gd name="connsiteY24" fmla="*/ 527565 h 5095933"/>
              <a:gd name="connsiteX25" fmla="*/ 6756639 w 12192418"/>
              <a:gd name="connsiteY25" fmla="*/ 525463 h 5095933"/>
              <a:gd name="connsiteX26" fmla="*/ 7016322 w 12192418"/>
              <a:gd name="connsiteY26" fmla="*/ 521259 h 5095933"/>
              <a:gd name="connsiteX27" fmla="*/ 7276005 w 12192418"/>
              <a:gd name="connsiteY27" fmla="*/ 517406 h 5095933"/>
              <a:gd name="connsiteX28" fmla="*/ 7539345 w 12192418"/>
              <a:gd name="connsiteY28" fmla="*/ 508998 h 5095933"/>
              <a:gd name="connsiteX29" fmla="*/ 7805124 w 12192418"/>
              <a:gd name="connsiteY29" fmla="*/ 500241 h 5095933"/>
              <a:gd name="connsiteX30" fmla="*/ 8070903 w 12192418"/>
              <a:gd name="connsiteY30" fmla="*/ 490082 h 5095933"/>
              <a:gd name="connsiteX31" fmla="*/ 8339121 w 12192418"/>
              <a:gd name="connsiteY31" fmla="*/ 475719 h 5095933"/>
              <a:gd name="connsiteX32" fmla="*/ 8609776 w 12192418"/>
              <a:gd name="connsiteY32" fmla="*/ 458554 h 5095933"/>
              <a:gd name="connsiteX33" fmla="*/ 8881651 w 12192418"/>
              <a:gd name="connsiteY33" fmla="*/ 442089 h 5095933"/>
              <a:gd name="connsiteX34" fmla="*/ 9153526 w 12192418"/>
              <a:gd name="connsiteY34" fmla="*/ 421071 h 5095933"/>
              <a:gd name="connsiteX35" fmla="*/ 9429058 w 12192418"/>
              <a:gd name="connsiteY35" fmla="*/ 395849 h 5095933"/>
              <a:gd name="connsiteX36" fmla="*/ 9700933 w 12192418"/>
              <a:gd name="connsiteY36" fmla="*/ 370626 h 5095933"/>
              <a:gd name="connsiteX37" fmla="*/ 9977684 w 12192418"/>
              <a:gd name="connsiteY37" fmla="*/ 341551 h 5095933"/>
              <a:gd name="connsiteX38" fmla="*/ 10255655 w 12192418"/>
              <a:gd name="connsiteY38" fmla="*/ 309673 h 5095933"/>
              <a:gd name="connsiteX39" fmla="*/ 10529968 w 12192418"/>
              <a:gd name="connsiteY39" fmla="*/ 276043 h 5095933"/>
              <a:gd name="connsiteX40" fmla="*/ 10807939 w 12192418"/>
              <a:gd name="connsiteY40" fmla="*/ 236809 h 5095933"/>
              <a:gd name="connsiteX41" fmla="*/ 11084690 w 12192418"/>
              <a:gd name="connsiteY41" fmla="*/ 194772 h 5095933"/>
              <a:gd name="connsiteX42" fmla="*/ 11362661 w 12192418"/>
              <a:gd name="connsiteY42" fmla="*/ 153085 h 5095933"/>
              <a:gd name="connsiteX43" fmla="*/ 11639412 w 12192418"/>
              <a:gd name="connsiteY43" fmla="*/ 104392 h 5095933"/>
              <a:gd name="connsiteX44" fmla="*/ 11914945 w 12192418"/>
              <a:gd name="connsiteY44" fmla="*/ 54648 h 5095933"/>
              <a:gd name="connsiteX45" fmla="*/ 12191696 w 12192418"/>
              <a:gd name="connsiteY45" fmla="*/ 2452 h 5095933"/>
              <a:gd name="connsiteX46" fmla="*/ 12191696 w 12192418"/>
              <a:gd name="connsiteY46" fmla="*/ 2109542 h 5095933"/>
              <a:gd name="connsiteX47" fmla="*/ 12191999 w 12192418"/>
              <a:gd name="connsiteY47" fmla="*/ 2109542 h 5095933"/>
              <a:gd name="connsiteX48" fmla="*/ 12191999 w 12192418"/>
              <a:gd name="connsiteY48" fmla="*/ 2802467 h 5095933"/>
              <a:gd name="connsiteX49" fmla="*/ 12192418 w 12192418"/>
              <a:gd name="connsiteY49" fmla="*/ 2802467 h 5095933"/>
              <a:gd name="connsiteX50" fmla="*/ 12192418 w 12192418"/>
              <a:gd name="connsiteY50" fmla="*/ 5095933 h 5095933"/>
              <a:gd name="connsiteX51" fmla="*/ 1 w 12192418"/>
              <a:gd name="connsiteY51" fmla="*/ 5095933 h 5095933"/>
              <a:gd name="connsiteX52" fmla="*/ 1 w 12192418"/>
              <a:gd name="connsiteY52" fmla="*/ 4074529 h 5095933"/>
              <a:gd name="connsiteX53" fmla="*/ 0 w 12192418"/>
              <a:gd name="connsiteY53" fmla="*/ 4074529 h 5095933"/>
              <a:gd name="connsiteX54" fmla="*/ 0 w 12192418"/>
              <a:gd name="connsiteY54" fmla="*/ 2109542 h 5095933"/>
              <a:gd name="connsiteX55" fmla="*/ 1 w 12192418"/>
              <a:gd name="connsiteY55" fmla="*/ 2109542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2192418" h="5095933">
                <a:moveTo>
                  <a:pt x="1" y="0"/>
                </a:moveTo>
                <a:lnTo>
                  <a:pt x="71932" y="12261"/>
                </a:lnTo>
                <a:lnTo>
                  <a:pt x="282849" y="48343"/>
                </a:lnTo>
                <a:lnTo>
                  <a:pt x="436464" y="73565"/>
                </a:lnTo>
                <a:lnTo>
                  <a:pt x="619339" y="100188"/>
                </a:lnTo>
                <a:lnTo>
                  <a:pt x="836351" y="132066"/>
                </a:lnTo>
                <a:lnTo>
                  <a:pt x="1076528" y="165696"/>
                </a:lnTo>
                <a:lnTo>
                  <a:pt x="1347184" y="201077"/>
                </a:lnTo>
                <a:lnTo>
                  <a:pt x="1642223" y="238560"/>
                </a:lnTo>
                <a:lnTo>
                  <a:pt x="1962864" y="276043"/>
                </a:lnTo>
                <a:lnTo>
                  <a:pt x="2304232" y="314227"/>
                </a:lnTo>
                <a:lnTo>
                  <a:pt x="2672421" y="349608"/>
                </a:lnTo>
                <a:lnTo>
                  <a:pt x="3057678" y="383588"/>
                </a:lnTo>
                <a:lnTo>
                  <a:pt x="3464881" y="414415"/>
                </a:lnTo>
                <a:lnTo>
                  <a:pt x="3889152" y="443841"/>
                </a:lnTo>
                <a:lnTo>
                  <a:pt x="4331710" y="471515"/>
                </a:lnTo>
                <a:lnTo>
                  <a:pt x="4558476" y="481324"/>
                </a:lnTo>
                <a:lnTo>
                  <a:pt x="4790118" y="492183"/>
                </a:lnTo>
                <a:lnTo>
                  <a:pt x="5025418" y="502342"/>
                </a:lnTo>
                <a:lnTo>
                  <a:pt x="5261937" y="508998"/>
                </a:lnTo>
                <a:lnTo>
                  <a:pt x="5503332" y="514953"/>
                </a:lnTo>
                <a:lnTo>
                  <a:pt x="5747167" y="521259"/>
                </a:lnTo>
                <a:lnTo>
                  <a:pt x="5995877" y="525463"/>
                </a:lnTo>
                <a:lnTo>
                  <a:pt x="6247026" y="525463"/>
                </a:lnTo>
                <a:lnTo>
                  <a:pt x="6500613" y="527565"/>
                </a:lnTo>
                <a:lnTo>
                  <a:pt x="6756639" y="525463"/>
                </a:lnTo>
                <a:lnTo>
                  <a:pt x="7016322" y="521259"/>
                </a:lnTo>
                <a:lnTo>
                  <a:pt x="7276005" y="517406"/>
                </a:lnTo>
                <a:lnTo>
                  <a:pt x="7539345" y="508998"/>
                </a:lnTo>
                <a:lnTo>
                  <a:pt x="7805124" y="500241"/>
                </a:lnTo>
                <a:lnTo>
                  <a:pt x="8070903" y="490082"/>
                </a:lnTo>
                <a:lnTo>
                  <a:pt x="8339121" y="475719"/>
                </a:lnTo>
                <a:lnTo>
                  <a:pt x="8609776" y="458554"/>
                </a:lnTo>
                <a:lnTo>
                  <a:pt x="8881651" y="442089"/>
                </a:lnTo>
                <a:lnTo>
                  <a:pt x="9153526" y="421071"/>
                </a:lnTo>
                <a:lnTo>
                  <a:pt x="9429058" y="395849"/>
                </a:lnTo>
                <a:lnTo>
                  <a:pt x="9700933" y="370626"/>
                </a:lnTo>
                <a:lnTo>
                  <a:pt x="9977684" y="341551"/>
                </a:lnTo>
                <a:lnTo>
                  <a:pt x="10255655" y="309673"/>
                </a:lnTo>
                <a:lnTo>
                  <a:pt x="10529968" y="276043"/>
                </a:lnTo>
                <a:lnTo>
                  <a:pt x="10807939" y="236809"/>
                </a:lnTo>
                <a:lnTo>
                  <a:pt x="11084690" y="194772"/>
                </a:lnTo>
                <a:lnTo>
                  <a:pt x="11362661" y="153085"/>
                </a:lnTo>
                <a:lnTo>
                  <a:pt x="11639412" y="104392"/>
                </a:lnTo>
                <a:lnTo>
                  <a:pt x="11914945" y="54648"/>
                </a:lnTo>
                <a:lnTo>
                  <a:pt x="12191696" y="2452"/>
                </a:lnTo>
                <a:lnTo>
                  <a:pt x="12191696" y="2109542"/>
                </a:lnTo>
                <a:lnTo>
                  <a:pt x="12191999" y="2109542"/>
                </a:lnTo>
                <a:lnTo>
                  <a:pt x="12191999" y="2802467"/>
                </a:lnTo>
                <a:lnTo>
                  <a:pt x="12192418" y="2802467"/>
                </a:lnTo>
                <a:lnTo>
                  <a:pt x="12192418" y="5095933"/>
                </a:lnTo>
                <a:lnTo>
                  <a:pt x="1" y="5095933"/>
                </a:lnTo>
                <a:lnTo>
                  <a:pt x="1" y="4074529"/>
                </a:lnTo>
                <a:lnTo>
                  <a:pt x="0" y="4074529"/>
                </a:lnTo>
                <a:lnTo>
                  <a:pt x="0" y="2109542"/>
                </a:lnTo>
                <a:lnTo>
                  <a:pt x="1" y="2109542"/>
                </a:lnTo>
                <a:close/>
              </a:path>
            </a:pathLst>
          </a:custGeom>
          <a:solidFill>
            <a:schemeClr val="bg1"/>
          </a:solidFill>
          <a:ln>
            <a:noFill/>
          </a:ln>
        </p:spPr>
      </p:sp>
      <p:graphicFrame>
        <p:nvGraphicFramePr>
          <p:cNvPr id="5" name="Content Placeholder 2">
            <a:extLst>
              <a:ext uri="{FF2B5EF4-FFF2-40B4-BE49-F238E27FC236}">
                <a16:creationId xmlns:a16="http://schemas.microsoft.com/office/drawing/2014/main" id="{ADA34208-B791-46D5-9C45-705D23A3DBEA}"/>
              </a:ext>
            </a:extLst>
          </p:cNvPr>
          <p:cNvGraphicFramePr>
            <a:graphicFrameLocks noGrp="1"/>
          </p:cNvGraphicFramePr>
          <p:nvPr>
            <p:ph idx="1"/>
            <p:extLst>
              <p:ext uri="{D42A27DB-BD31-4B8C-83A1-F6EECF244321}">
                <p14:modId xmlns:p14="http://schemas.microsoft.com/office/powerpoint/2010/main" val="1937831129"/>
              </p:ext>
            </p:extLst>
          </p:nvPr>
        </p:nvGraphicFramePr>
        <p:xfrm>
          <a:off x="648930" y="2810256"/>
          <a:ext cx="10895370" cy="340427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518027594"/>
      </p:ext>
    </p:extLst>
  </p:cSld>
  <p:clrMapOvr>
    <a:overrideClrMapping bg1="lt1" tx1="dk1" bg2="lt2" tx2="dk2" accent1="accent1" accent2="accent2" accent3="accent3" accent4="accent4" accent5="accent5" accent6="accent6" hlink="hlink" folHlink="folHlink"/>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11A30-CA5A-4B67-B370-8F27348F85D3}"/>
              </a:ext>
            </a:extLst>
          </p:cNvPr>
          <p:cNvSpPr>
            <a:spLocks noGrp="1"/>
          </p:cNvSpPr>
          <p:nvPr>
            <p:ph type="title"/>
          </p:nvPr>
        </p:nvSpPr>
        <p:spPr>
          <a:xfrm>
            <a:off x="710119" y="609600"/>
            <a:ext cx="10557437" cy="460443"/>
          </a:xfrm>
        </p:spPr>
        <p:txBody>
          <a:bodyPr>
            <a:noAutofit/>
          </a:bodyPr>
          <a:lstStyle/>
          <a:p>
            <a:r>
              <a:rPr lang="en-US" sz="2800" dirty="0">
                <a:solidFill>
                  <a:schemeClr val="bg2">
                    <a:lumMod val="40000"/>
                    <a:lumOff val="60000"/>
                  </a:schemeClr>
                </a:solidFill>
                <a:latin typeface="Arial" panose="020B0604020202020204" pitchFamily="34" charset="0"/>
                <a:cs typeface="Arial" panose="020B0604020202020204" pitchFamily="34" charset="0"/>
              </a:rPr>
              <a:t>Firebase-Authentication</a:t>
            </a:r>
          </a:p>
        </p:txBody>
      </p:sp>
      <p:sp>
        <p:nvSpPr>
          <p:cNvPr id="6" name="TextBox 5">
            <a:extLst>
              <a:ext uri="{FF2B5EF4-FFF2-40B4-BE49-F238E27FC236}">
                <a16:creationId xmlns:a16="http://schemas.microsoft.com/office/drawing/2014/main" id="{1C808E8D-691F-466B-83FA-E5B4A59A9397}"/>
              </a:ext>
            </a:extLst>
          </p:cNvPr>
          <p:cNvSpPr txBox="1"/>
          <p:nvPr/>
        </p:nvSpPr>
        <p:spPr>
          <a:xfrm>
            <a:off x="5988837" y="2186089"/>
            <a:ext cx="2586217" cy="523220"/>
          </a:xfrm>
          <a:prstGeom prst="rect">
            <a:avLst/>
          </a:prstGeom>
          <a:noFill/>
        </p:spPr>
        <p:txBody>
          <a:bodyPr wrap="square" rtlCol="0">
            <a:spAutoFit/>
          </a:bodyPr>
          <a:lstStyle/>
          <a:p>
            <a:r>
              <a:rPr lang="en-US" sz="2800" dirty="0">
                <a:solidFill>
                  <a:schemeClr val="accent6"/>
                </a:solidFill>
                <a:latin typeface="Arial" panose="020B0604020202020204" pitchFamily="34" charset="0"/>
                <a:cs typeface="Arial" panose="020B0604020202020204" pitchFamily="34" charset="0"/>
              </a:rPr>
              <a:t>USERS</a:t>
            </a:r>
          </a:p>
        </p:txBody>
      </p:sp>
      <p:pic>
        <p:nvPicPr>
          <p:cNvPr id="12" name="Content Placeholder 11">
            <a:extLst>
              <a:ext uri="{FF2B5EF4-FFF2-40B4-BE49-F238E27FC236}">
                <a16:creationId xmlns:a16="http://schemas.microsoft.com/office/drawing/2014/main" id="{28C554E4-C75D-41BC-95EC-1BF7FBD09D27}"/>
              </a:ext>
            </a:extLst>
          </p:cNvPr>
          <p:cNvPicPr>
            <a:picLocks noGrp="1" noChangeAspect="1"/>
          </p:cNvPicPr>
          <p:nvPr>
            <p:ph idx="1"/>
          </p:nvPr>
        </p:nvPicPr>
        <p:blipFill>
          <a:blip r:embed="rId2"/>
          <a:stretch>
            <a:fillRect/>
          </a:stretch>
        </p:blipFill>
        <p:spPr>
          <a:xfrm>
            <a:off x="1118083" y="1323972"/>
            <a:ext cx="9517093" cy="5059720"/>
          </a:xfrm>
          <a:prstGeom prst="rect">
            <a:avLst/>
          </a:prstGeom>
        </p:spPr>
      </p:pic>
    </p:spTree>
    <p:extLst>
      <p:ext uri="{BB962C8B-B14F-4D97-AF65-F5344CB8AC3E}">
        <p14:creationId xmlns:p14="http://schemas.microsoft.com/office/powerpoint/2010/main" val="69453831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950C40-19D7-415D-A936-7FAE85A81B36}"/>
              </a:ext>
            </a:extLst>
          </p:cNvPr>
          <p:cNvSpPr>
            <a:spLocks noGrp="1"/>
          </p:cNvSpPr>
          <p:nvPr>
            <p:ph type="title"/>
          </p:nvPr>
        </p:nvSpPr>
        <p:spPr/>
        <p:txBody>
          <a:bodyPr/>
          <a:lstStyle/>
          <a:p>
            <a:r>
              <a:rPr lang="en-US" sz="3600" dirty="0">
                <a:solidFill>
                  <a:schemeClr val="bg2">
                    <a:lumMod val="40000"/>
                    <a:lumOff val="60000"/>
                  </a:schemeClr>
                </a:solidFill>
                <a:latin typeface="Arial" panose="020B0604020202020204" pitchFamily="34" charset="0"/>
                <a:cs typeface="Arial" panose="020B0604020202020204" pitchFamily="34" charset="0"/>
              </a:rPr>
              <a:t>Security Features</a:t>
            </a:r>
          </a:p>
        </p:txBody>
      </p:sp>
      <p:sp>
        <p:nvSpPr>
          <p:cNvPr id="3" name="Content Placeholder 2">
            <a:extLst>
              <a:ext uri="{FF2B5EF4-FFF2-40B4-BE49-F238E27FC236}">
                <a16:creationId xmlns:a16="http://schemas.microsoft.com/office/drawing/2014/main" id="{015CE7F3-CE64-463A-BD2C-4AB86EEC2760}"/>
              </a:ext>
            </a:extLst>
          </p:cNvPr>
          <p:cNvSpPr>
            <a:spLocks noGrp="1"/>
          </p:cNvSpPr>
          <p:nvPr>
            <p:ph idx="1"/>
          </p:nvPr>
        </p:nvSpPr>
        <p:spPr>
          <a:xfrm>
            <a:off x="913795" y="2096064"/>
            <a:ext cx="10353762" cy="4353374"/>
          </a:xfrm>
        </p:spPr>
        <p:txBody>
          <a:bodyPr/>
          <a:lstStyle/>
          <a:p>
            <a:pPr algn="just"/>
            <a:r>
              <a:rPr lang="en-US" dirty="0">
                <a:latin typeface="Arial" panose="020B0604020202020204" pitchFamily="34" charset="0"/>
                <a:cs typeface="Arial" panose="020B0604020202020204" pitchFamily="34" charset="0"/>
              </a:rPr>
              <a:t>Anonymous user cannot login without providing required Details or Valid information.</a:t>
            </a:r>
          </a:p>
          <a:p>
            <a:pPr algn="just"/>
            <a:r>
              <a:rPr lang="en-US" dirty="0">
                <a:latin typeface="Arial" panose="020B0604020202020204" pitchFamily="34" charset="0"/>
                <a:cs typeface="Arial" panose="020B0604020202020204" pitchFamily="34" charset="0"/>
              </a:rPr>
              <a:t>Regular Monitoring is done through firebase and reports are send through  Quality service.</a:t>
            </a:r>
          </a:p>
          <a:p>
            <a:pPr algn="just"/>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1931642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4E78424C-6FD0-41F8-9CAA-5DC19C4235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F0AA39-E48D-45B5-B624-4B6239F9919B}"/>
              </a:ext>
            </a:extLst>
          </p:cNvPr>
          <p:cNvSpPr>
            <a:spLocks noGrp="1"/>
          </p:cNvSpPr>
          <p:nvPr>
            <p:ph type="title"/>
          </p:nvPr>
        </p:nvSpPr>
        <p:spPr>
          <a:xfrm>
            <a:off x="643855" y="1447800"/>
            <a:ext cx="3108626" cy="4572000"/>
          </a:xfrm>
        </p:spPr>
        <p:txBody>
          <a:bodyPr anchor="ctr">
            <a:normAutofit/>
          </a:bodyPr>
          <a:lstStyle/>
          <a:p>
            <a:r>
              <a:rPr lang="en-US" sz="3200">
                <a:solidFill>
                  <a:srgbClr val="F2F2F2"/>
                </a:solidFill>
                <a:latin typeface="Arial" panose="020B0604020202020204" pitchFamily="34" charset="0"/>
                <a:cs typeface="Arial" panose="020B0604020202020204" pitchFamily="34" charset="0"/>
              </a:rPr>
              <a:t>Introduction</a:t>
            </a:r>
          </a:p>
        </p:txBody>
      </p:sp>
      <p:sp>
        <p:nvSpPr>
          <p:cNvPr id="23" name="Freeform: Shape 22">
            <a:extLst>
              <a:ext uri="{FF2B5EF4-FFF2-40B4-BE49-F238E27FC236}">
                <a16:creationId xmlns:a16="http://schemas.microsoft.com/office/drawing/2014/main" id="{DD136760-57DC-4301-8BEA-B71AD2D139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61310" y="0"/>
            <a:ext cx="8030690" cy="6858000"/>
          </a:xfrm>
          <a:custGeom>
            <a:avLst/>
            <a:gdLst>
              <a:gd name="connsiteX0" fmla="*/ 1176 w 8030690"/>
              <a:gd name="connsiteY0" fmla="*/ 0 h 6858000"/>
              <a:gd name="connsiteX1" fmla="*/ 1344715 w 8030690"/>
              <a:gd name="connsiteY1" fmla="*/ 0 h 6858000"/>
              <a:gd name="connsiteX2" fmla="*/ 1344715 w 8030690"/>
              <a:gd name="connsiteY2" fmla="*/ 0 h 6858000"/>
              <a:gd name="connsiteX3" fmla="*/ 8030690 w 8030690"/>
              <a:gd name="connsiteY3" fmla="*/ 0 h 6858000"/>
              <a:gd name="connsiteX4" fmla="*/ 8030690 w 8030690"/>
              <a:gd name="connsiteY4" fmla="*/ 6858000 h 6858000"/>
              <a:gd name="connsiteX5" fmla="*/ 477746 w 8030690"/>
              <a:gd name="connsiteY5" fmla="*/ 6858000 h 6858000"/>
              <a:gd name="connsiteX6" fmla="*/ 477746 w 8030690"/>
              <a:gd name="connsiteY6" fmla="*/ 6858000 h 6858000"/>
              <a:gd name="connsiteX7" fmla="*/ 0 w 8030690"/>
              <a:gd name="connsiteY7" fmla="*/ 6858000 h 6858000"/>
              <a:gd name="connsiteX8" fmla="*/ 5883 w 8030690"/>
              <a:gd name="connsiteY8" fmla="*/ 6817538 h 6858000"/>
              <a:gd name="connsiteX9" fmla="*/ 23196 w 8030690"/>
              <a:gd name="connsiteY9" fmla="*/ 6698894 h 6858000"/>
              <a:gd name="connsiteX10" fmla="*/ 35298 w 8030690"/>
              <a:gd name="connsiteY10" fmla="*/ 6612483 h 6858000"/>
              <a:gd name="connsiteX11" fmla="*/ 48073 w 8030690"/>
              <a:gd name="connsiteY11" fmla="*/ 6509613 h 6858000"/>
              <a:gd name="connsiteX12" fmla="*/ 63369 w 8030690"/>
              <a:gd name="connsiteY12" fmla="*/ 6387541 h 6858000"/>
              <a:gd name="connsiteX13" fmla="*/ 79506 w 8030690"/>
              <a:gd name="connsiteY13" fmla="*/ 6252438 h 6858000"/>
              <a:gd name="connsiteX14" fmla="*/ 96483 w 8030690"/>
              <a:gd name="connsiteY14" fmla="*/ 6100191 h 6858000"/>
              <a:gd name="connsiteX15" fmla="*/ 114468 w 8030690"/>
              <a:gd name="connsiteY15" fmla="*/ 5934227 h 6858000"/>
              <a:gd name="connsiteX16" fmla="*/ 132454 w 8030690"/>
              <a:gd name="connsiteY16" fmla="*/ 5753862 h 6858000"/>
              <a:gd name="connsiteX17" fmla="*/ 150775 w 8030690"/>
              <a:gd name="connsiteY17" fmla="*/ 5561838 h 6858000"/>
              <a:gd name="connsiteX18" fmla="*/ 167752 w 8030690"/>
              <a:gd name="connsiteY18" fmla="*/ 5354726 h 6858000"/>
              <a:gd name="connsiteX19" fmla="*/ 184057 w 8030690"/>
              <a:gd name="connsiteY19" fmla="*/ 5138013 h 6858000"/>
              <a:gd name="connsiteX20" fmla="*/ 198849 w 8030690"/>
              <a:gd name="connsiteY20" fmla="*/ 4908956 h 6858000"/>
              <a:gd name="connsiteX21" fmla="*/ 212968 w 8030690"/>
              <a:gd name="connsiteY21" fmla="*/ 4670298 h 6858000"/>
              <a:gd name="connsiteX22" fmla="*/ 226248 w 8030690"/>
              <a:gd name="connsiteY22" fmla="*/ 4421352 h 6858000"/>
              <a:gd name="connsiteX23" fmla="*/ 230954 w 8030690"/>
              <a:gd name="connsiteY23" fmla="*/ 4293793 h 6858000"/>
              <a:gd name="connsiteX24" fmla="*/ 236165 w 8030690"/>
              <a:gd name="connsiteY24" fmla="*/ 4163491 h 6858000"/>
              <a:gd name="connsiteX25" fmla="*/ 241039 w 8030690"/>
              <a:gd name="connsiteY25" fmla="*/ 4031132 h 6858000"/>
              <a:gd name="connsiteX26" fmla="*/ 244233 w 8030690"/>
              <a:gd name="connsiteY26" fmla="*/ 3898087 h 6858000"/>
              <a:gd name="connsiteX27" fmla="*/ 247091 w 8030690"/>
              <a:gd name="connsiteY27" fmla="*/ 3762298 h 6858000"/>
              <a:gd name="connsiteX28" fmla="*/ 250116 w 8030690"/>
              <a:gd name="connsiteY28" fmla="*/ 3625138 h 6858000"/>
              <a:gd name="connsiteX29" fmla="*/ 252133 w 8030690"/>
              <a:gd name="connsiteY29" fmla="*/ 3485235 h 6858000"/>
              <a:gd name="connsiteX30" fmla="*/ 252133 w 8030690"/>
              <a:gd name="connsiteY30" fmla="*/ 3343960 h 6858000"/>
              <a:gd name="connsiteX31" fmla="*/ 253142 w 8030690"/>
              <a:gd name="connsiteY31" fmla="*/ 3201314 h 6858000"/>
              <a:gd name="connsiteX32" fmla="*/ 252133 w 8030690"/>
              <a:gd name="connsiteY32" fmla="*/ 3057296 h 6858000"/>
              <a:gd name="connsiteX33" fmla="*/ 250116 w 8030690"/>
              <a:gd name="connsiteY33" fmla="*/ 2911221 h 6858000"/>
              <a:gd name="connsiteX34" fmla="*/ 248267 w 8030690"/>
              <a:gd name="connsiteY34" fmla="*/ 2765145 h 6858000"/>
              <a:gd name="connsiteX35" fmla="*/ 244233 w 8030690"/>
              <a:gd name="connsiteY35" fmla="*/ 2617013 h 6858000"/>
              <a:gd name="connsiteX36" fmla="*/ 240031 w 8030690"/>
              <a:gd name="connsiteY36" fmla="*/ 2467508 h 6858000"/>
              <a:gd name="connsiteX37" fmla="*/ 235156 w 8030690"/>
              <a:gd name="connsiteY37" fmla="*/ 2318004 h 6858000"/>
              <a:gd name="connsiteX38" fmla="*/ 228265 w 8030690"/>
              <a:gd name="connsiteY38" fmla="*/ 2167128 h 6858000"/>
              <a:gd name="connsiteX39" fmla="*/ 220028 w 8030690"/>
              <a:gd name="connsiteY39" fmla="*/ 2014880 h 6858000"/>
              <a:gd name="connsiteX40" fmla="*/ 212128 w 8030690"/>
              <a:gd name="connsiteY40" fmla="*/ 1861947 h 6858000"/>
              <a:gd name="connsiteX41" fmla="*/ 202043 w 8030690"/>
              <a:gd name="connsiteY41" fmla="*/ 1709013 h 6858000"/>
              <a:gd name="connsiteX42" fmla="*/ 189940 w 8030690"/>
              <a:gd name="connsiteY42" fmla="*/ 1554023 h 6858000"/>
              <a:gd name="connsiteX43" fmla="*/ 177838 w 8030690"/>
              <a:gd name="connsiteY43" fmla="*/ 1401089 h 6858000"/>
              <a:gd name="connsiteX44" fmla="*/ 163886 w 8030690"/>
              <a:gd name="connsiteY44" fmla="*/ 1245413 h 6858000"/>
              <a:gd name="connsiteX45" fmla="*/ 148590 w 8030690"/>
              <a:gd name="connsiteY45" fmla="*/ 1089050 h 6858000"/>
              <a:gd name="connsiteX46" fmla="*/ 132454 w 8030690"/>
              <a:gd name="connsiteY46" fmla="*/ 934745 h 6858000"/>
              <a:gd name="connsiteX47" fmla="*/ 113628 w 8030690"/>
              <a:gd name="connsiteY47" fmla="*/ 778383 h 6858000"/>
              <a:gd name="connsiteX48" fmla="*/ 93457 w 8030690"/>
              <a:gd name="connsiteY48" fmla="*/ 622706 h 6858000"/>
              <a:gd name="connsiteX49" fmla="*/ 73454 w 8030690"/>
              <a:gd name="connsiteY49" fmla="*/ 466344 h 6858000"/>
              <a:gd name="connsiteX50" fmla="*/ 50090 w 8030690"/>
              <a:gd name="connsiteY50" fmla="*/ 310667 h 6858000"/>
              <a:gd name="connsiteX51" fmla="*/ 26222 w 8030690"/>
              <a:gd name="connsiteY51" fmla="*/ 15567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8030690" h="6858000">
                <a:moveTo>
                  <a:pt x="1176" y="0"/>
                </a:moveTo>
                <a:lnTo>
                  <a:pt x="1344715" y="0"/>
                </a:lnTo>
                <a:lnTo>
                  <a:pt x="1344715" y="0"/>
                </a:lnTo>
                <a:lnTo>
                  <a:pt x="8030690" y="0"/>
                </a:lnTo>
                <a:lnTo>
                  <a:pt x="8030690" y="6858000"/>
                </a:lnTo>
                <a:lnTo>
                  <a:pt x="477746" y="6858000"/>
                </a:lnTo>
                <a:lnTo>
                  <a:pt x="477746" y="6858000"/>
                </a:lnTo>
                <a:lnTo>
                  <a:pt x="0" y="6858000"/>
                </a:lnTo>
                <a:lnTo>
                  <a:pt x="5883" y="6817538"/>
                </a:lnTo>
                <a:lnTo>
                  <a:pt x="23196" y="6698894"/>
                </a:lnTo>
                <a:lnTo>
                  <a:pt x="35298" y="6612483"/>
                </a:lnTo>
                <a:lnTo>
                  <a:pt x="48073" y="6509613"/>
                </a:lnTo>
                <a:lnTo>
                  <a:pt x="63369" y="6387541"/>
                </a:lnTo>
                <a:lnTo>
                  <a:pt x="79506" y="6252438"/>
                </a:lnTo>
                <a:lnTo>
                  <a:pt x="96483" y="6100191"/>
                </a:lnTo>
                <a:lnTo>
                  <a:pt x="114468" y="5934227"/>
                </a:lnTo>
                <a:lnTo>
                  <a:pt x="132454" y="5753862"/>
                </a:lnTo>
                <a:lnTo>
                  <a:pt x="150775" y="5561838"/>
                </a:lnTo>
                <a:lnTo>
                  <a:pt x="167752" y="5354726"/>
                </a:lnTo>
                <a:lnTo>
                  <a:pt x="184057" y="5138013"/>
                </a:lnTo>
                <a:lnTo>
                  <a:pt x="198849" y="4908956"/>
                </a:lnTo>
                <a:lnTo>
                  <a:pt x="212968" y="4670298"/>
                </a:lnTo>
                <a:lnTo>
                  <a:pt x="226248" y="4421352"/>
                </a:lnTo>
                <a:lnTo>
                  <a:pt x="230954" y="4293793"/>
                </a:lnTo>
                <a:lnTo>
                  <a:pt x="236165" y="4163491"/>
                </a:lnTo>
                <a:lnTo>
                  <a:pt x="241039" y="4031132"/>
                </a:lnTo>
                <a:lnTo>
                  <a:pt x="244233" y="3898087"/>
                </a:lnTo>
                <a:lnTo>
                  <a:pt x="247091" y="3762298"/>
                </a:lnTo>
                <a:lnTo>
                  <a:pt x="250116" y="3625138"/>
                </a:lnTo>
                <a:lnTo>
                  <a:pt x="252133" y="3485235"/>
                </a:lnTo>
                <a:lnTo>
                  <a:pt x="252133" y="3343960"/>
                </a:lnTo>
                <a:lnTo>
                  <a:pt x="253142" y="3201314"/>
                </a:lnTo>
                <a:lnTo>
                  <a:pt x="252133" y="3057296"/>
                </a:lnTo>
                <a:lnTo>
                  <a:pt x="250116" y="2911221"/>
                </a:lnTo>
                <a:lnTo>
                  <a:pt x="248267" y="2765145"/>
                </a:lnTo>
                <a:lnTo>
                  <a:pt x="244233" y="2617013"/>
                </a:lnTo>
                <a:lnTo>
                  <a:pt x="240031" y="2467508"/>
                </a:lnTo>
                <a:lnTo>
                  <a:pt x="235156" y="2318004"/>
                </a:lnTo>
                <a:lnTo>
                  <a:pt x="228265" y="2167128"/>
                </a:lnTo>
                <a:lnTo>
                  <a:pt x="220028" y="2014880"/>
                </a:lnTo>
                <a:lnTo>
                  <a:pt x="212128" y="1861947"/>
                </a:lnTo>
                <a:lnTo>
                  <a:pt x="202043" y="1709013"/>
                </a:lnTo>
                <a:lnTo>
                  <a:pt x="189940" y="1554023"/>
                </a:lnTo>
                <a:lnTo>
                  <a:pt x="177838" y="1401089"/>
                </a:lnTo>
                <a:lnTo>
                  <a:pt x="163886" y="1245413"/>
                </a:lnTo>
                <a:lnTo>
                  <a:pt x="148590" y="1089050"/>
                </a:lnTo>
                <a:lnTo>
                  <a:pt x="132454" y="934745"/>
                </a:lnTo>
                <a:lnTo>
                  <a:pt x="113628" y="778383"/>
                </a:lnTo>
                <a:lnTo>
                  <a:pt x="93457" y="622706"/>
                </a:lnTo>
                <a:lnTo>
                  <a:pt x="73454" y="466344"/>
                </a:lnTo>
                <a:lnTo>
                  <a:pt x="50090" y="310667"/>
                </a:lnTo>
                <a:lnTo>
                  <a:pt x="26222" y="15567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Freeform 11">
            <a:extLst>
              <a:ext uri="{FF2B5EF4-FFF2-40B4-BE49-F238E27FC236}">
                <a16:creationId xmlns:a16="http://schemas.microsoft.com/office/drawing/2014/main" id="{BDC58DEA-1307-4F44-AD47-E613D8B76A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4811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p:nvSpPr>
          <p:cNvPr id="27" name="Rectangle 26">
            <a:extLst>
              <a:ext uri="{FF2B5EF4-FFF2-40B4-BE49-F238E27FC236}">
                <a16:creationId xmlns:a16="http://schemas.microsoft.com/office/drawing/2014/main" id="{C99B912D-1E4B-42AF-A2BE-CFEFEC916E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61B93822-0BC7-451A-B195-436F6A5E1642}"/>
              </a:ext>
            </a:extLst>
          </p:cNvPr>
          <p:cNvGraphicFramePr>
            <a:graphicFrameLocks noGrp="1"/>
          </p:cNvGraphicFramePr>
          <p:nvPr>
            <p:ph idx="1"/>
            <p:extLst>
              <p:ext uri="{D42A27DB-BD31-4B8C-83A1-F6EECF244321}">
                <p14:modId xmlns:p14="http://schemas.microsoft.com/office/powerpoint/2010/main" val="666427603"/>
              </p:ext>
            </p:extLst>
          </p:nvPr>
        </p:nvGraphicFramePr>
        <p:xfrm>
          <a:off x="5048250" y="1447800"/>
          <a:ext cx="6496050" cy="4572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93260375"/>
      </p:ext>
    </p:extLst>
  </p:cSld>
  <p:clrMapOvr>
    <a:overrideClrMapping bg1="lt1" tx1="dk1" bg2="lt2" tx2="dk2" accent1="accent1" accent2="accent2" accent3="accent3" accent4="accent4" accent5="accent5" accent6="accent6" hlink="hlink" folHlink="folHlink"/>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0D4CF8-AC60-440C-BE7C-6B0E94A99DB1}"/>
              </a:ext>
            </a:extLst>
          </p:cNvPr>
          <p:cNvSpPr>
            <a:spLocks noGrp="1"/>
          </p:cNvSpPr>
          <p:nvPr>
            <p:ph type="title"/>
          </p:nvPr>
        </p:nvSpPr>
        <p:spPr/>
        <p:txBody>
          <a:bodyPr/>
          <a:lstStyle/>
          <a:p>
            <a:r>
              <a:rPr lang="en-US" dirty="0">
                <a:solidFill>
                  <a:schemeClr val="bg2">
                    <a:lumMod val="40000"/>
                    <a:lumOff val="60000"/>
                  </a:schemeClr>
                </a:solidFill>
              </a:rPr>
              <a:t>APK File and Play console Status</a:t>
            </a:r>
          </a:p>
        </p:txBody>
      </p:sp>
      <p:sp>
        <p:nvSpPr>
          <p:cNvPr id="3" name="Content Placeholder 2">
            <a:extLst>
              <a:ext uri="{FF2B5EF4-FFF2-40B4-BE49-F238E27FC236}">
                <a16:creationId xmlns:a16="http://schemas.microsoft.com/office/drawing/2014/main" id="{5CD894CC-C6B8-475E-97BD-0E742E52918F}"/>
              </a:ext>
            </a:extLst>
          </p:cNvPr>
          <p:cNvSpPr>
            <a:spLocks noGrp="1"/>
          </p:cNvSpPr>
          <p:nvPr>
            <p:ph idx="1"/>
          </p:nvPr>
        </p:nvSpPr>
        <p:spPr/>
        <p:txBody>
          <a:bodyPr/>
          <a:lstStyle/>
          <a:p>
            <a:r>
              <a:rPr lang="en-US" dirty="0">
                <a:hlinkClick r:id="rId2"/>
              </a:rPr>
              <a:t>https://play.google.com/apps/publish/?account=9075340798884485048#AppListPlace</a:t>
            </a:r>
            <a:endParaRPr lang="en-US" dirty="0">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24246EBC-B001-4E7C-90E2-57B4C92992B6}"/>
              </a:ext>
            </a:extLst>
          </p:cNvPr>
          <p:cNvPicPr>
            <a:picLocks noChangeAspect="1"/>
          </p:cNvPicPr>
          <p:nvPr/>
        </p:nvPicPr>
        <p:blipFill>
          <a:blip r:embed="rId3"/>
          <a:stretch>
            <a:fillRect/>
          </a:stretch>
        </p:blipFill>
        <p:spPr>
          <a:xfrm>
            <a:off x="2705557" y="2864830"/>
            <a:ext cx="7344296" cy="3721676"/>
          </a:xfrm>
          <a:prstGeom prst="rect">
            <a:avLst/>
          </a:prstGeom>
        </p:spPr>
      </p:pic>
    </p:spTree>
    <p:extLst>
      <p:ext uri="{BB962C8B-B14F-4D97-AF65-F5344CB8AC3E}">
        <p14:creationId xmlns:p14="http://schemas.microsoft.com/office/powerpoint/2010/main" val="344113116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DDCA251B-4F28-43A9-A5FD-47101E24C8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27B3E067-68A1-4E6F-8B2A-DF0DC2803F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4" cy="6858000"/>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148F0EEF-7B63-4EC4-96D4-6AFBF46B1A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38656" cy="6858000"/>
          </a:xfrm>
          <a:prstGeom prst="rect">
            <a:avLst/>
          </a:prstGeom>
          <a:solidFill>
            <a:schemeClr val="accent1">
              <a:alpha val="70000"/>
            </a:schemeClr>
          </a:solidFill>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solidFill>
                <a:schemeClr val="accent2"/>
              </a:solidFill>
            </a:endParaRPr>
          </a:p>
        </p:txBody>
      </p:sp>
      <p:sp>
        <p:nvSpPr>
          <p:cNvPr id="24" name="Rectangle 23">
            <a:extLst>
              <a:ext uri="{FF2B5EF4-FFF2-40B4-BE49-F238E27FC236}">
                <a16:creationId xmlns:a16="http://schemas.microsoft.com/office/drawing/2014/main" id="{4FB5E673-6D85-4457-A048-FD09048DCE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704197B3-925D-4CE8-A8E6-AF45AAB865AD}"/>
              </a:ext>
            </a:extLst>
          </p:cNvPr>
          <p:cNvSpPr>
            <a:spLocks noGrp="1"/>
          </p:cNvSpPr>
          <p:nvPr>
            <p:ph type="ctrTitle"/>
          </p:nvPr>
        </p:nvSpPr>
        <p:spPr>
          <a:xfrm>
            <a:off x="5214033" y="1266958"/>
            <a:ext cx="6248624" cy="4528457"/>
          </a:xfrm>
        </p:spPr>
        <p:txBody>
          <a:bodyPr anchor="ctr">
            <a:normAutofit/>
          </a:bodyPr>
          <a:lstStyle/>
          <a:p>
            <a:r>
              <a:rPr lang="en-US" dirty="0">
                <a:latin typeface="Arial" panose="020B0604020202020204" pitchFamily="34" charset="0"/>
                <a:cs typeface="Arial" panose="020B0604020202020204" pitchFamily="34" charset="0"/>
              </a:rPr>
              <a:t>Thank You</a:t>
            </a:r>
          </a:p>
        </p:txBody>
      </p:sp>
    </p:spTree>
    <p:extLst>
      <p:ext uri="{BB962C8B-B14F-4D97-AF65-F5344CB8AC3E}">
        <p14:creationId xmlns:p14="http://schemas.microsoft.com/office/powerpoint/2010/main" val="4153276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9A1A28-9371-408E-8D25-89C0730271F2}"/>
              </a:ext>
            </a:extLst>
          </p:cNvPr>
          <p:cNvSpPr>
            <a:spLocks noGrp="1"/>
          </p:cNvSpPr>
          <p:nvPr>
            <p:ph type="title"/>
          </p:nvPr>
        </p:nvSpPr>
        <p:spPr>
          <a:xfrm>
            <a:off x="874220" y="652388"/>
            <a:ext cx="9404723" cy="1400530"/>
          </a:xfrm>
        </p:spPr>
        <p:txBody>
          <a:bodyPr/>
          <a:lstStyle/>
          <a:p>
            <a:r>
              <a:rPr lang="en-US">
                <a:solidFill>
                  <a:schemeClr val="accent6"/>
                </a:solidFill>
                <a:latin typeface="Arial" panose="020B0604020202020204" pitchFamily="34" charset="0"/>
                <a:cs typeface="Arial" panose="020B0604020202020204" pitchFamily="34" charset="0"/>
              </a:rPr>
              <a:t>Main Idea</a:t>
            </a:r>
            <a:endParaRPr lang="en-US" dirty="0">
              <a:solidFill>
                <a:schemeClr val="accent6"/>
              </a:solidFill>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69D888BE-C245-4880-AF12-35CEF9DEAE2A}"/>
              </a:ext>
            </a:extLst>
          </p:cNvPr>
          <p:cNvSpPr>
            <a:spLocks noGrp="1"/>
          </p:cNvSpPr>
          <p:nvPr>
            <p:ph idx="1"/>
          </p:nvPr>
        </p:nvSpPr>
        <p:spPr>
          <a:xfrm>
            <a:off x="1126435" y="1569214"/>
            <a:ext cx="8896914" cy="3261204"/>
          </a:xfrm>
        </p:spPr>
        <p:txBody>
          <a:bodyPr>
            <a:noAutofit/>
          </a:bodyPr>
          <a:lstStyle/>
          <a:p>
            <a:pPr algn="just">
              <a:lnSpc>
                <a:spcPct val="150000"/>
              </a:lnSpc>
            </a:pPr>
            <a:r>
              <a:rPr lang="en-US" sz="1600" dirty="0">
                <a:effectLst/>
                <a:cs typeface="Arial" panose="020B0604020202020204" pitchFamily="34" charset="0"/>
              </a:rPr>
              <a:t>The key idea is to implement an android project using Java programming language with the help of backend database (firebase)where entire data is stored in centralized database.</a:t>
            </a:r>
          </a:p>
          <a:p>
            <a:pPr algn="just">
              <a:lnSpc>
                <a:spcPct val="150000"/>
              </a:lnSpc>
            </a:pPr>
            <a:r>
              <a:rPr lang="en-US" sz="1600" dirty="0"/>
              <a:t>To overcomes the disadvantage of the traditional queuing system, I had decided to develop an food order application which would be easy for users to order the food through online. The customers need not go to the restaurant by themselves, but they can order the meals through Android mobiles anywhere.</a:t>
            </a:r>
            <a:endParaRPr lang="en-US" sz="1600" dirty="0">
              <a:effectLst/>
              <a:cs typeface="Arial" panose="020B0604020202020204" pitchFamily="34" charset="0"/>
            </a:endParaRPr>
          </a:p>
          <a:p>
            <a:pPr algn="just">
              <a:lnSpc>
                <a:spcPct val="150000"/>
              </a:lnSpc>
            </a:pPr>
            <a:r>
              <a:rPr lang="en-US" sz="1600" dirty="0">
                <a:effectLst/>
                <a:cs typeface="Arial" panose="020B0604020202020204" pitchFamily="34" charset="0"/>
              </a:rPr>
              <a:t>The implementation of database is through Json file using Firebase database and authentication, Storage is also done through firebase.</a:t>
            </a:r>
          </a:p>
          <a:p>
            <a:pPr algn="just">
              <a:lnSpc>
                <a:spcPct val="150000"/>
              </a:lnSpc>
            </a:pPr>
            <a:r>
              <a:rPr lang="en-US" sz="1600" dirty="0">
                <a:effectLst/>
                <a:cs typeface="Arial" panose="020B0604020202020204" pitchFamily="34" charset="0"/>
              </a:rPr>
              <a:t>The project implementation is done through Android Studio with java as a programming language.</a:t>
            </a:r>
          </a:p>
          <a:p>
            <a:pPr marL="0" indent="0" algn="r">
              <a:buNone/>
            </a:pPr>
            <a:endParaRPr lang="en-US" sz="1600" dirty="0"/>
          </a:p>
          <a:p>
            <a:pPr marL="0" indent="0" algn="r">
              <a:buNone/>
            </a:pPr>
            <a:endParaRPr lang="en-US" sz="1600" dirty="0"/>
          </a:p>
        </p:txBody>
      </p:sp>
    </p:spTree>
    <p:extLst>
      <p:ext uri="{BB962C8B-B14F-4D97-AF65-F5344CB8AC3E}">
        <p14:creationId xmlns:p14="http://schemas.microsoft.com/office/powerpoint/2010/main" val="33487916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BE6F9A3-300E-47F5-B41C-C8C5E758DE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3F190C3-D3C0-4058-9967-E68611EE7467}"/>
              </a:ext>
            </a:extLst>
          </p:cNvPr>
          <p:cNvSpPr>
            <a:spLocks noGrp="1"/>
          </p:cNvSpPr>
          <p:nvPr>
            <p:ph type="title"/>
          </p:nvPr>
        </p:nvSpPr>
        <p:spPr>
          <a:xfrm>
            <a:off x="648929" y="1063417"/>
            <a:ext cx="3505495" cy="4675396"/>
          </a:xfrm>
        </p:spPr>
        <p:txBody>
          <a:bodyPr anchor="ctr">
            <a:normAutofit/>
          </a:bodyPr>
          <a:lstStyle/>
          <a:p>
            <a:r>
              <a:rPr lang="en-US" sz="3600">
                <a:solidFill>
                  <a:srgbClr val="F2F2F2"/>
                </a:solidFill>
                <a:latin typeface="Arial" panose="020B0604020202020204" pitchFamily="34" charset="0"/>
                <a:cs typeface="Arial" panose="020B0604020202020204" pitchFamily="34" charset="0"/>
              </a:rPr>
              <a:t>Requirements For Implementation</a:t>
            </a:r>
          </a:p>
        </p:txBody>
      </p:sp>
      <p:sp>
        <p:nvSpPr>
          <p:cNvPr id="12" name="Rectangle 11">
            <a:extLst>
              <a:ext uri="{FF2B5EF4-FFF2-40B4-BE49-F238E27FC236}">
                <a16:creationId xmlns:a16="http://schemas.microsoft.com/office/drawing/2014/main" id="{61B4701B-39FE-43B8-86AA-D6B8789C22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4" name="Rounded Rectangle 9">
            <a:extLst>
              <a:ext uri="{FF2B5EF4-FFF2-40B4-BE49-F238E27FC236}">
                <a16:creationId xmlns:a16="http://schemas.microsoft.com/office/drawing/2014/main" id="{E9A7EF13-49FA-4355-971A-34B065F350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484632"/>
            <a:ext cx="6584098" cy="5739187"/>
          </a:xfrm>
          <a:prstGeom prst="roundRect">
            <a:avLst>
              <a:gd name="adj" fmla="val 0"/>
            </a:avLst>
          </a:prstGeom>
          <a:ln w="12700" cap="sq">
            <a:solidFill>
              <a:schemeClr val="bg1">
                <a:lumMod val="75000"/>
              </a:schemeClr>
            </a:solidFill>
            <a:miter lim="800000"/>
          </a:ln>
          <a:effectLst>
            <a:outerShdw blurRad="63500" dist="25400" dir="5400000" algn="tl" rotWithShape="0">
              <a:srgbClr val="000000">
                <a:alpha val="3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2CF3C3E-0F7B-4F0C-8EBD-BDD38E9C66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6" name="Content Placeholder 2">
            <a:extLst>
              <a:ext uri="{FF2B5EF4-FFF2-40B4-BE49-F238E27FC236}">
                <a16:creationId xmlns:a16="http://schemas.microsoft.com/office/drawing/2014/main" id="{FB12C187-5A5F-47C4-97D8-CFB9DBA9419C}"/>
              </a:ext>
            </a:extLst>
          </p:cNvPr>
          <p:cNvGraphicFramePr>
            <a:graphicFrameLocks noGrp="1"/>
          </p:cNvGraphicFramePr>
          <p:nvPr>
            <p:ph idx="1"/>
            <p:extLst>
              <p:ext uri="{D42A27DB-BD31-4B8C-83A1-F6EECF244321}">
                <p14:modId xmlns:p14="http://schemas.microsoft.com/office/powerpoint/2010/main" val="2807980280"/>
              </p:ext>
            </p:extLst>
          </p:nvPr>
        </p:nvGraphicFramePr>
        <p:xfrm>
          <a:off x="5608638" y="965200"/>
          <a:ext cx="5614987" cy="477361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401505760"/>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DDCA251B-4F28-43A9-A5FD-47101E24C8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7B3E067-68A1-4E6F-8B2A-DF0DC2803F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4" cy="6858000"/>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48F0EEF-7B63-4EC4-96D4-6AFBF46B1A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38656" cy="6858000"/>
          </a:xfrm>
          <a:prstGeom prst="rect">
            <a:avLst/>
          </a:prstGeom>
          <a:solidFill>
            <a:schemeClr val="accent1">
              <a:alpha val="70000"/>
            </a:schemeClr>
          </a:solidFill>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solidFill>
                <a:schemeClr val="accent2"/>
              </a:solidFill>
            </a:endParaRPr>
          </a:p>
        </p:txBody>
      </p:sp>
      <p:sp>
        <p:nvSpPr>
          <p:cNvPr id="13" name="Rectangle 12">
            <a:extLst>
              <a:ext uri="{FF2B5EF4-FFF2-40B4-BE49-F238E27FC236}">
                <a16:creationId xmlns:a16="http://schemas.microsoft.com/office/drawing/2014/main" id="{4FB5E673-6D85-4457-A048-FD09048DCE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704197B3-925D-4CE8-A8E6-AF45AAB865AD}"/>
              </a:ext>
            </a:extLst>
          </p:cNvPr>
          <p:cNvSpPr>
            <a:spLocks noGrp="1"/>
          </p:cNvSpPr>
          <p:nvPr>
            <p:ph type="ctrTitle"/>
          </p:nvPr>
        </p:nvSpPr>
        <p:spPr>
          <a:xfrm>
            <a:off x="5214033" y="1266958"/>
            <a:ext cx="6248624" cy="4528457"/>
          </a:xfrm>
        </p:spPr>
        <p:txBody>
          <a:bodyPr anchor="ctr">
            <a:normAutofit/>
          </a:bodyPr>
          <a:lstStyle/>
          <a:p>
            <a:r>
              <a:rPr lang="en-US">
                <a:latin typeface="Arial" panose="020B0604020202020204" pitchFamily="34" charset="0"/>
                <a:cs typeface="Arial" panose="020B0604020202020204" pitchFamily="34" charset="0"/>
              </a:rPr>
              <a:t>WORKING </a:t>
            </a:r>
          </a:p>
        </p:txBody>
      </p:sp>
    </p:spTree>
    <p:extLst>
      <p:ext uri="{BB962C8B-B14F-4D97-AF65-F5344CB8AC3E}">
        <p14:creationId xmlns:p14="http://schemas.microsoft.com/office/powerpoint/2010/main" val="3973121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F747F1B4-B831-4277-8AB0-32767F7EB7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34" name="Freeform 7">
            <a:extLst>
              <a:ext uri="{FF2B5EF4-FFF2-40B4-BE49-F238E27FC236}">
                <a16:creationId xmlns:a16="http://schemas.microsoft.com/office/drawing/2014/main" id="{D80CFA21-AB7C-4BEB-9BFF-05764FBBF3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2FCF5A44-63DB-444B-A279-9F9108D74AF9}"/>
              </a:ext>
            </a:extLst>
          </p:cNvPr>
          <p:cNvSpPr>
            <a:spLocks noGrp="1"/>
          </p:cNvSpPr>
          <p:nvPr>
            <p:ph type="title"/>
          </p:nvPr>
        </p:nvSpPr>
        <p:spPr>
          <a:xfrm>
            <a:off x="648930" y="629267"/>
            <a:ext cx="9252154" cy="1016654"/>
          </a:xfrm>
        </p:spPr>
        <p:txBody>
          <a:bodyPr>
            <a:normAutofit/>
          </a:bodyPr>
          <a:lstStyle/>
          <a:p>
            <a:r>
              <a:rPr lang="en-US">
                <a:solidFill>
                  <a:srgbClr val="EBEBEB"/>
                </a:solidFill>
                <a:latin typeface="Arial" panose="020B0604020202020204" pitchFamily="34" charset="0"/>
                <a:cs typeface="Arial" panose="020B0604020202020204" pitchFamily="34" charset="0"/>
              </a:rPr>
              <a:t>HOW It WORKS?</a:t>
            </a:r>
          </a:p>
        </p:txBody>
      </p:sp>
      <p:sp>
        <p:nvSpPr>
          <p:cNvPr id="36" name="Rectangle 35">
            <a:extLst>
              <a:ext uri="{FF2B5EF4-FFF2-40B4-BE49-F238E27FC236}">
                <a16:creationId xmlns:a16="http://schemas.microsoft.com/office/drawing/2014/main" id="{12F7E335-851A-4CAE-B09F-E657819D46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8" name="Freeform: Shape 37">
            <a:extLst>
              <a:ext uri="{FF2B5EF4-FFF2-40B4-BE49-F238E27FC236}">
                <a16:creationId xmlns:a16="http://schemas.microsoft.com/office/drawing/2014/main" id="{10B541F0-7F6E-402E-84D8-CF96EACA5F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8" cy="5095933"/>
          </a:xfrm>
          <a:custGeom>
            <a:avLst/>
            <a:gdLst>
              <a:gd name="connsiteX0" fmla="*/ 1 w 12192418"/>
              <a:gd name="connsiteY0" fmla="*/ 0 h 5095933"/>
              <a:gd name="connsiteX1" fmla="*/ 71932 w 12192418"/>
              <a:gd name="connsiteY1" fmla="*/ 12261 h 5095933"/>
              <a:gd name="connsiteX2" fmla="*/ 282849 w 12192418"/>
              <a:gd name="connsiteY2" fmla="*/ 48343 h 5095933"/>
              <a:gd name="connsiteX3" fmla="*/ 436464 w 12192418"/>
              <a:gd name="connsiteY3" fmla="*/ 73565 h 5095933"/>
              <a:gd name="connsiteX4" fmla="*/ 619339 w 12192418"/>
              <a:gd name="connsiteY4" fmla="*/ 100188 h 5095933"/>
              <a:gd name="connsiteX5" fmla="*/ 836351 w 12192418"/>
              <a:gd name="connsiteY5" fmla="*/ 132066 h 5095933"/>
              <a:gd name="connsiteX6" fmla="*/ 1076528 w 12192418"/>
              <a:gd name="connsiteY6" fmla="*/ 165696 h 5095933"/>
              <a:gd name="connsiteX7" fmla="*/ 1347184 w 12192418"/>
              <a:gd name="connsiteY7" fmla="*/ 201077 h 5095933"/>
              <a:gd name="connsiteX8" fmla="*/ 1642223 w 12192418"/>
              <a:gd name="connsiteY8" fmla="*/ 238560 h 5095933"/>
              <a:gd name="connsiteX9" fmla="*/ 1962864 w 12192418"/>
              <a:gd name="connsiteY9" fmla="*/ 276043 h 5095933"/>
              <a:gd name="connsiteX10" fmla="*/ 2304232 w 12192418"/>
              <a:gd name="connsiteY10" fmla="*/ 314227 h 5095933"/>
              <a:gd name="connsiteX11" fmla="*/ 2672421 w 12192418"/>
              <a:gd name="connsiteY11" fmla="*/ 349608 h 5095933"/>
              <a:gd name="connsiteX12" fmla="*/ 3057678 w 12192418"/>
              <a:gd name="connsiteY12" fmla="*/ 383588 h 5095933"/>
              <a:gd name="connsiteX13" fmla="*/ 3464881 w 12192418"/>
              <a:gd name="connsiteY13" fmla="*/ 414415 h 5095933"/>
              <a:gd name="connsiteX14" fmla="*/ 3889152 w 12192418"/>
              <a:gd name="connsiteY14" fmla="*/ 443841 h 5095933"/>
              <a:gd name="connsiteX15" fmla="*/ 4331710 w 12192418"/>
              <a:gd name="connsiteY15" fmla="*/ 471515 h 5095933"/>
              <a:gd name="connsiteX16" fmla="*/ 4558476 w 12192418"/>
              <a:gd name="connsiteY16" fmla="*/ 481324 h 5095933"/>
              <a:gd name="connsiteX17" fmla="*/ 4790118 w 12192418"/>
              <a:gd name="connsiteY17" fmla="*/ 492183 h 5095933"/>
              <a:gd name="connsiteX18" fmla="*/ 5025418 w 12192418"/>
              <a:gd name="connsiteY18" fmla="*/ 502342 h 5095933"/>
              <a:gd name="connsiteX19" fmla="*/ 5261937 w 12192418"/>
              <a:gd name="connsiteY19" fmla="*/ 508998 h 5095933"/>
              <a:gd name="connsiteX20" fmla="*/ 5503332 w 12192418"/>
              <a:gd name="connsiteY20" fmla="*/ 514953 h 5095933"/>
              <a:gd name="connsiteX21" fmla="*/ 5747167 w 12192418"/>
              <a:gd name="connsiteY21" fmla="*/ 521259 h 5095933"/>
              <a:gd name="connsiteX22" fmla="*/ 5995877 w 12192418"/>
              <a:gd name="connsiteY22" fmla="*/ 525463 h 5095933"/>
              <a:gd name="connsiteX23" fmla="*/ 6247026 w 12192418"/>
              <a:gd name="connsiteY23" fmla="*/ 525463 h 5095933"/>
              <a:gd name="connsiteX24" fmla="*/ 6500613 w 12192418"/>
              <a:gd name="connsiteY24" fmla="*/ 527565 h 5095933"/>
              <a:gd name="connsiteX25" fmla="*/ 6756639 w 12192418"/>
              <a:gd name="connsiteY25" fmla="*/ 525463 h 5095933"/>
              <a:gd name="connsiteX26" fmla="*/ 7016322 w 12192418"/>
              <a:gd name="connsiteY26" fmla="*/ 521259 h 5095933"/>
              <a:gd name="connsiteX27" fmla="*/ 7276005 w 12192418"/>
              <a:gd name="connsiteY27" fmla="*/ 517406 h 5095933"/>
              <a:gd name="connsiteX28" fmla="*/ 7539345 w 12192418"/>
              <a:gd name="connsiteY28" fmla="*/ 508998 h 5095933"/>
              <a:gd name="connsiteX29" fmla="*/ 7805124 w 12192418"/>
              <a:gd name="connsiteY29" fmla="*/ 500241 h 5095933"/>
              <a:gd name="connsiteX30" fmla="*/ 8070903 w 12192418"/>
              <a:gd name="connsiteY30" fmla="*/ 490082 h 5095933"/>
              <a:gd name="connsiteX31" fmla="*/ 8339121 w 12192418"/>
              <a:gd name="connsiteY31" fmla="*/ 475719 h 5095933"/>
              <a:gd name="connsiteX32" fmla="*/ 8609776 w 12192418"/>
              <a:gd name="connsiteY32" fmla="*/ 458554 h 5095933"/>
              <a:gd name="connsiteX33" fmla="*/ 8881651 w 12192418"/>
              <a:gd name="connsiteY33" fmla="*/ 442089 h 5095933"/>
              <a:gd name="connsiteX34" fmla="*/ 9153526 w 12192418"/>
              <a:gd name="connsiteY34" fmla="*/ 421071 h 5095933"/>
              <a:gd name="connsiteX35" fmla="*/ 9429058 w 12192418"/>
              <a:gd name="connsiteY35" fmla="*/ 395849 h 5095933"/>
              <a:gd name="connsiteX36" fmla="*/ 9700933 w 12192418"/>
              <a:gd name="connsiteY36" fmla="*/ 370626 h 5095933"/>
              <a:gd name="connsiteX37" fmla="*/ 9977684 w 12192418"/>
              <a:gd name="connsiteY37" fmla="*/ 341551 h 5095933"/>
              <a:gd name="connsiteX38" fmla="*/ 10255655 w 12192418"/>
              <a:gd name="connsiteY38" fmla="*/ 309673 h 5095933"/>
              <a:gd name="connsiteX39" fmla="*/ 10529968 w 12192418"/>
              <a:gd name="connsiteY39" fmla="*/ 276043 h 5095933"/>
              <a:gd name="connsiteX40" fmla="*/ 10807939 w 12192418"/>
              <a:gd name="connsiteY40" fmla="*/ 236809 h 5095933"/>
              <a:gd name="connsiteX41" fmla="*/ 11084690 w 12192418"/>
              <a:gd name="connsiteY41" fmla="*/ 194772 h 5095933"/>
              <a:gd name="connsiteX42" fmla="*/ 11362661 w 12192418"/>
              <a:gd name="connsiteY42" fmla="*/ 153085 h 5095933"/>
              <a:gd name="connsiteX43" fmla="*/ 11639412 w 12192418"/>
              <a:gd name="connsiteY43" fmla="*/ 104392 h 5095933"/>
              <a:gd name="connsiteX44" fmla="*/ 11914945 w 12192418"/>
              <a:gd name="connsiteY44" fmla="*/ 54648 h 5095933"/>
              <a:gd name="connsiteX45" fmla="*/ 12191696 w 12192418"/>
              <a:gd name="connsiteY45" fmla="*/ 2452 h 5095933"/>
              <a:gd name="connsiteX46" fmla="*/ 12191696 w 12192418"/>
              <a:gd name="connsiteY46" fmla="*/ 2109542 h 5095933"/>
              <a:gd name="connsiteX47" fmla="*/ 12191999 w 12192418"/>
              <a:gd name="connsiteY47" fmla="*/ 2109542 h 5095933"/>
              <a:gd name="connsiteX48" fmla="*/ 12191999 w 12192418"/>
              <a:gd name="connsiteY48" fmla="*/ 2802467 h 5095933"/>
              <a:gd name="connsiteX49" fmla="*/ 12192418 w 12192418"/>
              <a:gd name="connsiteY49" fmla="*/ 2802467 h 5095933"/>
              <a:gd name="connsiteX50" fmla="*/ 12192418 w 12192418"/>
              <a:gd name="connsiteY50" fmla="*/ 5095933 h 5095933"/>
              <a:gd name="connsiteX51" fmla="*/ 1 w 12192418"/>
              <a:gd name="connsiteY51" fmla="*/ 5095933 h 5095933"/>
              <a:gd name="connsiteX52" fmla="*/ 1 w 12192418"/>
              <a:gd name="connsiteY52" fmla="*/ 4074529 h 5095933"/>
              <a:gd name="connsiteX53" fmla="*/ 0 w 12192418"/>
              <a:gd name="connsiteY53" fmla="*/ 4074529 h 5095933"/>
              <a:gd name="connsiteX54" fmla="*/ 0 w 12192418"/>
              <a:gd name="connsiteY54" fmla="*/ 2109542 h 5095933"/>
              <a:gd name="connsiteX55" fmla="*/ 1 w 12192418"/>
              <a:gd name="connsiteY55" fmla="*/ 2109542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2192418" h="5095933">
                <a:moveTo>
                  <a:pt x="1" y="0"/>
                </a:moveTo>
                <a:lnTo>
                  <a:pt x="71932" y="12261"/>
                </a:lnTo>
                <a:lnTo>
                  <a:pt x="282849" y="48343"/>
                </a:lnTo>
                <a:lnTo>
                  <a:pt x="436464" y="73565"/>
                </a:lnTo>
                <a:lnTo>
                  <a:pt x="619339" y="100188"/>
                </a:lnTo>
                <a:lnTo>
                  <a:pt x="836351" y="132066"/>
                </a:lnTo>
                <a:lnTo>
                  <a:pt x="1076528" y="165696"/>
                </a:lnTo>
                <a:lnTo>
                  <a:pt x="1347184" y="201077"/>
                </a:lnTo>
                <a:lnTo>
                  <a:pt x="1642223" y="238560"/>
                </a:lnTo>
                <a:lnTo>
                  <a:pt x="1962864" y="276043"/>
                </a:lnTo>
                <a:lnTo>
                  <a:pt x="2304232" y="314227"/>
                </a:lnTo>
                <a:lnTo>
                  <a:pt x="2672421" y="349608"/>
                </a:lnTo>
                <a:lnTo>
                  <a:pt x="3057678" y="383588"/>
                </a:lnTo>
                <a:lnTo>
                  <a:pt x="3464881" y="414415"/>
                </a:lnTo>
                <a:lnTo>
                  <a:pt x="3889152" y="443841"/>
                </a:lnTo>
                <a:lnTo>
                  <a:pt x="4331710" y="471515"/>
                </a:lnTo>
                <a:lnTo>
                  <a:pt x="4558476" y="481324"/>
                </a:lnTo>
                <a:lnTo>
                  <a:pt x="4790118" y="492183"/>
                </a:lnTo>
                <a:lnTo>
                  <a:pt x="5025418" y="502342"/>
                </a:lnTo>
                <a:lnTo>
                  <a:pt x="5261937" y="508998"/>
                </a:lnTo>
                <a:lnTo>
                  <a:pt x="5503332" y="514953"/>
                </a:lnTo>
                <a:lnTo>
                  <a:pt x="5747167" y="521259"/>
                </a:lnTo>
                <a:lnTo>
                  <a:pt x="5995877" y="525463"/>
                </a:lnTo>
                <a:lnTo>
                  <a:pt x="6247026" y="525463"/>
                </a:lnTo>
                <a:lnTo>
                  <a:pt x="6500613" y="527565"/>
                </a:lnTo>
                <a:lnTo>
                  <a:pt x="6756639" y="525463"/>
                </a:lnTo>
                <a:lnTo>
                  <a:pt x="7016322" y="521259"/>
                </a:lnTo>
                <a:lnTo>
                  <a:pt x="7276005" y="517406"/>
                </a:lnTo>
                <a:lnTo>
                  <a:pt x="7539345" y="508998"/>
                </a:lnTo>
                <a:lnTo>
                  <a:pt x="7805124" y="500241"/>
                </a:lnTo>
                <a:lnTo>
                  <a:pt x="8070903" y="490082"/>
                </a:lnTo>
                <a:lnTo>
                  <a:pt x="8339121" y="475719"/>
                </a:lnTo>
                <a:lnTo>
                  <a:pt x="8609776" y="458554"/>
                </a:lnTo>
                <a:lnTo>
                  <a:pt x="8881651" y="442089"/>
                </a:lnTo>
                <a:lnTo>
                  <a:pt x="9153526" y="421071"/>
                </a:lnTo>
                <a:lnTo>
                  <a:pt x="9429058" y="395849"/>
                </a:lnTo>
                <a:lnTo>
                  <a:pt x="9700933" y="370626"/>
                </a:lnTo>
                <a:lnTo>
                  <a:pt x="9977684" y="341551"/>
                </a:lnTo>
                <a:lnTo>
                  <a:pt x="10255655" y="309673"/>
                </a:lnTo>
                <a:lnTo>
                  <a:pt x="10529968" y="276043"/>
                </a:lnTo>
                <a:lnTo>
                  <a:pt x="10807939" y="236809"/>
                </a:lnTo>
                <a:lnTo>
                  <a:pt x="11084690" y="194772"/>
                </a:lnTo>
                <a:lnTo>
                  <a:pt x="11362661" y="153085"/>
                </a:lnTo>
                <a:lnTo>
                  <a:pt x="11639412" y="104392"/>
                </a:lnTo>
                <a:lnTo>
                  <a:pt x="11914945" y="54648"/>
                </a:lnTo>
                <a:lnTo>
                  <a:pt x="12191696" y="2452"/>
                </a:lnTo>
                <a:lnTo>
                  <a:pt x="12191696" y="2109542"/>
                </a:lnTo>
                <a:lnTo>
                  <a:pt x="12191999" y="2109542"/>
                </a:lnTo>
                <a:lnTo>
                  <a:pt x="12191999" y="2802467"/>
                </a:lnTo>
                <a:lnTo>
                  <a:pt x="12192418" y="2802467"/>
                </a:lnTo>
                <a:lnTo>
                  <a:pt x="12192418" y="5095933"/>
                </a:lnTo>
                <a:lnTo>
                  <a:pt x="1" y="5095933"/>
                </a:lnTo>
                <a:lnTo>
                  <a:pt x="1" y="4074529"/>
                </a:lnTo>
                <a:lnTo>
                  <a:pt x="0" y="4074529"/>
                </a:lnTo>
                <a:lnTo>
                  <a:pt x="0" y="2109542"/>
                </a:lnTo>
                <a:lnTo>
                  <a:pt x="1" y="2109542"/>
                </a:lnTo>
                <a:close/>
              </a:path>
            </a:pathLst>
          </a:custGeom>
          <a:solidFill>
            <a:schemeClr val="bg1"/>
          </a:solidFill>
          <a:ln>
            <a:noFill/>
          </a:ln>
        </p:spPr>
      </p:sp>
      <p:graphicFrame>
        <p:nvGraphicFramePr>
          <p:cNvPr id="5" name="Content Placeholder 2">
            <a:extLst>
              <a:ext uri="{FF2B5EF4-FFF2-40B4-BE49-F238E27FC236}">
                <a16:creationId xmlns:a16="http://schemas.microsoft.com/office/drawing/2014/main" id="{EFE392AD-4B2C-437F-8089-B67EF4E79E28}"/>
              </a:ext>
            </a:extLst>
          </p:cNvPr>
          <p:cNvGraphicFramePr>
            <a:graphicFrameLocks noGrp="1"/>
          </p:cNvGraphicFramePr>
          <p:nvPr>
            <p:ph idx="1"/>
            <p:extLst>
              <p:ext uri="{D42A27DB-BD31-4B8C-83A1-F6EECF244321}">
                <p14:modId xmlns:p14="http://schemas.microsoft.com/office/powerpoint/2010/main" val="3671838744"/>
              </p:ext>
            </p:extLst>
          </p:nvPr>
        </p:nvGraphicFramePr>
        <p:xfrm>
          <a:off x="648930" y="2810256"/>
          <a:ext cx="10895370" cy="340427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27213688"/>
      </p:ext>
    </p:extLst>
  </p:cSld>
  <p:clrMapOvr>
    <a:overrideClrMapping bg1="lt1" tx1="dk1" bg2="lt2" tx2="dk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725F4-8941-4071-A96B-ECC55A5E43D1}"/>
              </a:ext>
            </a:extLst>
          </p:cNvPr>
          <p:cNvSpPr>
            <a:spLocks noGrp="1"/>
          </p:cNvSpPr>
          <p:nvPr>
            <p:ph type="title"/>
          </p:nvPr>
        </p:nvSpPr>
        <p:spPr>
          <a:xfrm>
            <a:off x="369652" y="518474"/>
            <a:ext cx="11376177" cy="959018"/>
          </a:xfrm>
        </p:spPr>
        <p:txBody>
          <a:bodyPr/>
          <a:lstStyle/>
          <a:p>
            <a:pPr algn="ctr"/>
            <a:r>
              <a:rPr lang="en-US" sz="4000" dirty="0">
                <a:solidFill>
                  <a:schemeClr val="bg2">
                    <a:lumMod val="60000"/>
                    <a:lumOff val="40000"/>
                  </a:schemeClr>
                </a:solidFill>
                <a:latin typeface="Arial" panose="020B0604020202020204" pitchFamily="34" charset="0"/>
                <a:cs typeface="Arial" panose="020B0604020202020204" pitchFamily="34" charset="0"/>
              </a:rPr>
              <a:t>WELCOME &amp; LOGIN PAGE SCREEN</a:t>
            </a:r>
          </a:p>
        </p:txBody>
      </p:sp>
      <p:sp>
        <p:nvSpPr>
          <p:cNvPr id="31" name="TextBox 30">
            <a:extLst>
              <a:ext uri="{FF2B5EF4-FFF2-40B4-BE49-F238E27FC236}">
                <a16:creationId xmlns:a16="http://schemas.microsoft.com/office/drawing/2014/main" id="{26D5CD1D-5FF9-42EF-93D1-C10AFD3B81D8}"/>
              </a:ext>
            </a:extLst>
          </p:cNvPr>
          <p:cNvSpPr txBox="1"/>
          <p:nvPr/>
        </p:nvSpPr>
        <p:spPr>
          <a:xfrm>
            <a:off x="637112" y="6147880"/>
            <a:ext cx="2470826" cy="369332"/>
          </a:xfrm>
          <a:prstGeom prst="rect">
            <a:avLst/>
          </a:prstGeom>
          <a:noFill/>
        </p:spPr>
        <p:txBody>
          <a:bodyPr wrap="square" rtlCol="0">
            <a:spAutoFit/>
          </a:bodyPr>
          <a:lstStyle/>
          <a:p>
            <a:r>
              <a:rPr lang="en-US" dirty="0">
                <a:solidFill>
                  <a:schemeClr val="bg2">
                    <a:lumMod val="60000"/>
                    <a:lumOff val="40000"/>
                  </a:schemeClr>
                </a:solidFill>
                <a:latin typeface="Arial" panose="020B0604020202020204" pitchFamily="34" charset="0"/>
                <a:cs typeface="Arial" panose="020B0604020202020204" pitchFamily="34" charset="0"/>
              </a:rPr>
              <a:t>WELCOME SCREEN</a:t>
            </a:r>
          </a:p>
        </p:txBody>
      </p:sp>
      <p:sp>
        <p:nvSpPr>
          <p:cNvPr id="37" name="TextBox 36">
            <a:extLst>
              <a:ext uri="{FF2B5EF4-FFF2-40B4-BE49-F238E27FC236}">
                <a16:creationId xmlns:a16="http://schemas.microsoft.com/office/drawing/2014/main" id="{BE9DFF0D-B2A8-4A8F-8D2C-447ED5E3160A}"/>
              </a:ext>
            </a:extLst>
          </p:cNvPr>
          <p:cNvSpPr txBox="1"/>
          <p:nvPr/>
        </p:nvSpPr>
        <p:spPr>
          <a:xfrm>
            <a:off x="4422355" y="6173256"/>
            <a:ext cx="2410454" cy="369332"/>
          </a:xfrm>
          <a:prstGeom prst="rect">
            <a:avLst/>
          </a:prstGeom>
          <a:noFill/>
        </p:spPr>
        <p:txBody>
          <a:bodyPr wrap="square" rtlCol="0">
            <a:spAutoFit/>
          </a:bodyPr>
          <a:lstStyle/>
          <a:p>
            <a:r>
              <a:rPr lang="en-US" dirty="0">
                <a:solidFill>
                  <a:schemeClr val="bg2">
                    <a:lumMod val="60000"/>
                    <a:lumOff val="40000"/>
                  </a:schemeClr>
                </a:solidFill>
              </a:rPr>
              <a:t>LOGIN PAGE	</a:t>
            </a:r>
          </a:p>
        </p:txBody>
      </p:sp>
      <p:sp>
        <p:nvSpPr>
          <p:cNvPr id="40" name="TextBox 39">
            <a:extLst>
              <a:ext uri="{FF2B5EF4-FFF2-40B4-BE49-F238E27FC236}">
                <a16:creationId xmlns:a16="http://schemas.microsoft.com/office/drawing/2014/main" id="{C355C046-B080-4CE8-B1D5-927B260E5B1A}"/>
              </a:ext>
            </a:extLst>
          </p:cNvPr>
          <p:cNvSpPr txBox="1"/>
          <p:nvPr/>
        </p:nvSpPr>
        <p:spPr>
          <a:xfrm>
            <a:off x="7942544" y="6147880"/>
            <a:ext cx="3480830" cy="646331"/>
          </a:xfrm>
          <a:prstGeom prst="rect">
            <a:avLst/>
          </a:prstGeom>
          <a:noFill/>
        </p:spPr>
        <p:txBody>
          <a:bodyPr wrap="square" rtlCol="0">
            <a:spAutoFit/>
          </a:bodyPr>
          <a:lstStyle/>
          <a:p>
            <a:r>
              <a:rPr lang="en-US" dirty="0">
                <a:solidFill>
                  <a:schemeClr val="bg2">
                    <a:lumMod val="60000"/>
                    <a:lumOff val="40000"/>
                  </a:schemeClr>
                </a:solidFill>
              </a:rPr>
              <a:t>LOGIN PAGE WITH SUCCESFUL CREDENTIALS</a:t>
            </a:r>
          </a:p>
        </p:txBody>
      </p:sp>
      <p:pic>
        <p:nvPicPr>
          <p:cNvPr id="6" name="Content Placeholder 5" descr="A picture containing clock, room&#10;&#10;Description automatically generated">
            <a:extLst>
              <a:ext uri="{FF2B5EF4-FFF2-40B4-BE49-F238E27FC236}">
                <a16:creationId xmlns:a16="http://schemas.microsoft.com/office/drawing/2014/main" id="{2706158D-1268-4BE8-9B08-0ABDDE86837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37112" y="1663569"/>
            <a:ext cx="2675509" cy="4195762"/>
          </a:xfrm>
        </p:spPr>
      </p:pic>
      <p:pic>
        <p:nvPicPr>
          <p:cNvPr id="8" name="Picture 7" descr="A picture containing text&#10;&#10;Description automatically generated">
            <a:extLst>
              <a:ext uri="{FF2B5EF4-FFF2-40B4-BE49-F238E27FC236}">
                <a16:creationId xmlns:a16="http://schemas.microsoft.com/office/drawing/2014/main" id="{AA2476F5-C99D-4A57-B9C2-381989A7C98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49457" y="1663569"/>
            <a:ext cx="2756251" cy="4298234"/>
          </a:xfrm>
          <a:prstGeom prst="rect">
            <a:avLst/>
          </a:prstGeom>
        </p:spPr>
      </p:pic>
      <p:pic>
        <p:nvPicPr>
          <p:cNvPr id="10" name="Picture 9" descr="A picture containing text&#10;&#10;Description automatically generated">
            <a:extLst>
              <a:ext uri="{FF2B5EF4-FFF2-40B4-BE49-F238E27FC236}">
                <a16:creationId xmlns:a16="http://schemas.microsoft.com/office/drawing/2014/main" id="{5D7ABDA5-2675-4C98-9673-035C8BACF5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42544" y="1667710"/>
            <a:ext cx="2756250" cy="4363222"/>
          </a:xfrm>
          <a:prstGeom prst="rect">
            <a:avLst/>
          </a:prstGeom>
        </p:spPr>
      </p:pic>
    </p:spTree>
    <p:extLst>
      <p:ext uri="{BB962C8B-B14F-4D97-AF65-F5344CB8AC3E}">
        <p14:creationId xmlns:p14="http://schemas.microsoft.com/office/powerpoint/2010/main" val="10722140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725F4-8941-4071-A96B-ECC55A5E43D1}"/>
              </a:ext>
            </a:extLst>
          </p:cNvPr>
          <p:cNvSpPr>
            <a:spLocks noGrp="1"/>
          </p:cNvSpPr>
          <p:nvPr>
            <p:ph type="title"/>
          </p:nvPr>
        </p:nvSpPr>
        <p:spPr>
          <a:xfrm>
            <a:off x="538391" y="556750"/>
            <a:ext cx="10295852" cy="875555"/>
          </a:xfrm>
        </p:spPr>
        <p:txBody>
          <a:bodyPr/>
          <a:lstStyle/>
          <a:p>
            <a:pPr algn="ctr"/>
            <a:r>
              <a:rPr lang="en-US" sz="3600" dirty="0">
                <a:solidFill>
                  <a:schemeClr val="bg2">
                    <a:lumMod val="60000"/>
                    <a:lumOff val="40000"/>
                  </a:schemeClr>
                </a:solidFill>
                <a:latin typeface="Arial" panose="020B0604020202020204" pitchFamily="34" charset="0"/>
                <a:cs typeface="Arial" panose="020B0604020202020204" pitchFamily="34" charset="0"/>
              </a:rPr>
              <a:t>Registration &amp; Reset Password, Home Activity</a:t>
            </a:r>
          </a:p>
        </p:txBody>
      </p:sp>
      <p:sp>
        <p:nvSpPr>
          <p:cNvPr id="31" name="TextBox 30">
            <a:extLst>
              <a:ext uri="{FF2B5EF4-FFF2-40B4-BE49-F238E27FC236}">
                <a16:creationId xmlns:a16="http://schemas.microsoft.com/office/drawing/2014/main" id="{26D5CD1D-5FF9-42EF-93D1-C10AFD3B81D8}"/>
              </a:ext>
            </a:extLst>
          </p:cNvPr>
          <p:cNvSpPr txBox="1"/>
          <p:nvPr/>
        </p:nvSpPr>
        <p:spPr>
          <a:xfrm>
            <a:off x="567323" y="6003436"/>
            <a:ext cx="2470826" cy="307777"/>
          </a:xfrm>
          <a:prstGeom prst="rect">
            <a:avLst/>
          </a:prstGeom>
          <a:noFill/>
        </p:spPr>
        <p:txBody>
          <a:bodyPr wrap="square" rtlCol="0">
            <a:spAutoFit/>
          </a:bodyPr>
          <a:lstStyle/>
          <a:p>
            <a:r>
              <a:rPr lang="en-US" sz="1400" dirty="0">
                <a:solidFill>
                  <a:schemeClr val="bg2">
                    <a:lumMod val="60000"/>
                    <a:lumOff val="40000"/>
                  </a:schemeClr>
                </a:solidFill>
                <a:latin typeface="Arial" panose="020B0604020202020204" pitchFamily="34" charset="0"/>
                <a:cs typeface="Arial" panose="020B0604020202020204" pitchFamily="34" charset="0"/>
              </a:rPr>
              <a:t>REGISTRATION SCREEN</a:t>
            </a:r>
          </a:p>
        </p:txBody>
      </p:sp>
      <p:sp>
        <p:nvSpPr>
          <p:cNvPr id="37" name="TextBox 36">
            <a:extLst>
              <a:ext uri="{FF2B5EF4-FFF2-40B4-BE49-F238E27FC236}">
                <a16:creationId xmlns:a16="http://schemas.microsoft.com/office/drawing/2014/main" id="{BE9DFF0D-B2A8-4A8F-8D2C-447ED5E3160A}"/>
              </a:ext>
            </a:extLst>
          </p:cNvPr>
          <p:cNvSpPr txBox="1"/>
          <p:nvPr/>
        </p:nvSpPr>
        <p:spPr>
          <a:xfrm>
            <a:off x="4126784" y="5972658"/>
            <a:ext cx="2410454" cy="338554"/>
          </a:xfrm>
          <a:prstGeom prst="rect">
            <a:avLst/>
          </a:prstGeom>
          <a:noFill/>
        </p:spPr>
        <p:txBody>
          <a:bodyPr wrap="square" rtlCol="0">
            <a:spAutoFit/>
          </a:bodyPr>
          <a:lstStyle/>
          <a:p>
            <a:r>
              <a:rPr lang="en-US" sz="1600" dirty="0">
                <a:solidFill>
                  <a:schemeClr val="bg2">
                    <a:lumMod val="60000"/>
                    <a:lumOff val="40000"/>
                  </a:schemeClr>
                </a:solidFill>
              </a:rPr>
              <a:t>RESET PASSWORD</a:t>
            </a:r>
          </a:p>
        </p:txBody>
      </p:sp>
      <p:sp>
        <p:nvSpPr>
          <p:cNvPr id="49" name="TextBox 48">
            <a:extLst>
              <a:ext uri="{FF2B5EF4-FFF2-40B4-BE49-F238E27FC236}">
                <a16:creationId xmlns:a16="http://schemas.microsoft.com/office/drawing/2014/main" id="{2FCE280B-97C1-4ACE-B333-CA11DAEDB44F}"/>
              </a:ext>
            </a:extLst>
          </p:cNvPr>
          <p:cNvSpPr txBox="1"/>
          <p:nvPr/>
        </p:nvSpPr>
        <p:spPr>
          <a:xfrm>
            <a:off x="7391500" y="5988047"/>
            <a:ext cx="2470825" cy="338554"/>
          </a:xfrm>
          <a:prstGeom prst="rect">
            <a:avLst/>
          </a:prstGeom>
          <a:noFill/>
        </p:spPr>
        <p:txBody>
          <a:bodyPr wrap="square" rtlCol="0">
            <a:spAutoFit/>
          </a:bodyPr>
          <a:lstStyle/>
          <a:p>
            <a:r>
              <a:rPr lang="en-US" sz="1600" dirty="0">
                <a:solidFill>
                  <a:schemeClr val="bg2">
                    <a:lumMod val="60000"/>
                    <a:lumOff val="40000"/>
                  </a:schemeClr>
                </a:solidFill>
              </a:rPr>
              <a:t>NAVIGATION DRAWER</a:t>
            </a:r>
          </a:p>
        </p:txBody>
      </p:sp>
      <p:pic>
        <p:nvPicPr>
          <p:cNvPr id="7" name="Content Placeholder 6" descr="A picture containing text&#10;&#10;Description automatically generated">
            <a:extLst>
              <a:ext uri="{FF2B5EF4-FFF2-40B4-BE49-F238E27FC236}">
                <a16:creationId xmlns:a16="http://schemas.microsoft.com/office/drawing/2014/main" id="{8E0A97BB-9C64-455A-9C50-573D327E1D5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38391" y="1681801"/>
            <a:ext cx="2688383" cy="4195762"/>
          </a:xfrm>
        </p:spPr>
      </p:pic>
      <p:pic>
        <p:nvPicPr>
          <p:cNvPr id="11" name="Picture 10">
            <a:extLst>
              <a:ext uri="{FF2B5EF4-FFF2-40B4-BE49-F238E27FC236}">
                <a16:creationId xmlns:a16="http://schemas.microsoft.com/office/drawing/2014/main" id="{5A56C074-860A-439C-B2C1-EBAF12AECDD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03613" y="1664346"/>
            <a:ext cx="2688383" cy="4199126"/>
          </a:xfrm>
          <a:prstGeom prst="rect">
            <a:avLst/>
          </a:prstGeom>
        </p:spPr>
      </p:pic>
      <p:pic>
        <p:nvPicPr>
          <p:cNvPr id="13" name="Picture 12" descr="A close up of food&#10;&#10;Description automatically generated">
            <a:extLst>
              <a:ext uri="{FF2B5EF4-FFF2-40B4-BE49-F238E27FC236}">
                <a16:creationId xmlns:a16="http://schemas.microsoft.com/office/drawing/2014/main" id="{FAADC64B-B2EE-4F60-AA48-35B96B8D155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91501" y="1688531"/>
            <a:ext cx="2688383" cy="4189032"/>
          </a:xfrm>
          <a:prstGeom prst="rect">
            <a:avLst/>
          </a:prstGeom>
        </p:spPr>
      </p:pic>
    </p:spTree>
    <p:extLst>
      <p:ext uri="{BB962C8B-B14F-4D97-AF65-F5344CB8AC3E}">
        <p14:creationId xmlns:p14="http://schemas.microsoft.com/office/powerpoint/2010/main" val="60265272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66</TotalTime>
  <Words>1196</Words>
  <Application>Microsoft Office PowerPoint</Application>
  <PresentationFormat>Widescreen</PresentationFormat>
  <Paragraphs>135</Paragraphs>
  <Slides>31</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31</vt:i4>
      </vt:variant>
    </vt:vector>
  </HeadingPairs>
  <TitlesOfParts>
    <vt:vector size="36" baseType="lpstr">
      <vt:lpstr>Arial</vt:lpstr>
      <vt:lpstr>Calibri</vt:lpstr>
      <vt:lpstr>Century Gothic</vt:lpstr>
      <vt:lpstr>Wingdings 3</vt:lpstr>
      <vt:lpstr>Ion</vt:lpstr>
      <vt:lpstr>MOBILE APPLICATION DEVELOPMENT-  FLYING PLATES</vt:lpstr>
      <vt:lpstr>Introduction</vt:lpstr>
      <vt:lpstr>Introduction</vt:lpstr>
      <vt:lpstr>Main Idea</vt:lpstr>
      <vt:lpstr>Requirements For Implementation</vt:lpstr>
      <vt:lpstr>WORKING </vt:lpstr>
      <vt:lpstr>HOW It WORKS?</vt:lpstr>
      <vt:lpstr>WELCOME &amp; LOGIN PAGE SCREEN</vt:lpstr>
      <vt:lpstr>Registration &amp; Reset Password, Home Activity</vt:lpstr>
      <vt:lpstr>Profile Screen</vt:lpstr>
      <vt:lpstr>Home &amp; Foods Screen</vt:lpstr>
      <vt:lpstr>Different types of Foods Screen</vt:lpstr>
      <vt:lpstr>Cart &amp; Shipping Information Screen</vt:lpstr>
      <vt:lpstr>Promotional Code Screen</vt:lpstr>
      <vt:lpstr>Order Confirmation Screen &amp; Notification Screen</vt:lpstr>
      <vt:lpstr>Application Working</vt:lpstr>
      <vt:lpstr>Project Features </vt:lpstr>
      <vt:lpstr>Development Tools &amp;Technologies </vt:lpstr>
      <vt:lpstr>App-ACTIVITIES</vt:lpstr>
      <vt:lpstr>Using Library </vt:lpstr>
      <vt:lpstr>Database</vt:lpstr>
      <vt:lpstr>Firebase</vt:lpstr>
      <vt:lpstr>Firebase</vt:lpstr>
      <vt:lpstr>Why Firebase</vt:lpstr>
      <vt:lpstr>Firebase-Database(Real-Time)</vt:lpstr>
      <vt:lpstr>Firebase-Database(Real-Time)</vt:lpstr>
      <vt:lpstr>Firebase-Authentication</vt:lpstr>
      <vt:lpstr>Firebase-Authentication</vt:lpstr>
      <vt:lpstr>Security Features</vt:lpstr>
      <vt:lpstr>APK File and Play console Status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MOBILE APPLICATION DEVELOPMENT-  FLYING PLATES</dc:title>
  <dc:creator>psama6768@gmail.com</dc:creator>
  <cp:lastModifiedBy>psama6768@gmail.com</cp:lastModifiedBy>
  <cp:revision>64</cp:revision>
  <dcterms:created xsi:type="dcterms:W3CDTF">2020-05-05T07:11:45Z</dcterms:created>
  <dcterms:modified xsi:type="dcterms:W3CDTF">2020-05-05T08:18:15Z</dcterms:modified>
</cp:coreProperties>
</file>